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Gowun Dodum"/>
      <p:regular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Hind Madurai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font" Target="fonts/GowunDodum-regular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indMadurai-regular.fntdata"/><Relationship Id="rId25" Type="http://schemas.openxmlformats.org/officeDocument/2006/relationships/font" Target="fonts/Raleway-boldItalic.fntdata"/><Relationship Id="rId27" Type="http://schemas.openxmlformats.org/officeDocument/2006/relationships/font" Target="fonts/HindMadurai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2" name="Google Shape;65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3" name="Google Shape;65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7" name="Shape 9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Google Shape;9228;g24797c56f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9" name="Google Shape;9229;g24797c56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3" name="Shape 9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Google Shape;9234;g24797c56f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5" name="Google Shape;9235;g24797c56f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9" name="Shape 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0" name="Google Shape;9240;g24797c56f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1" name="Google Shape;9241;g24797c56f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5" name="Shape 9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" name="Google Shape;9246;g24797c56f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7" name="Google Shape;9247;g24797c56f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2" name="Shape 9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Google Shape;9253;g24797c56f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4" name="Google Shape;9254;g24797c56f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0" name="Shape 9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Google Shape;9261;g24797c56f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2" name="Google Shape;9262;g24797c56f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8" name="Shape 9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9" name="Google Shape;9269;g24797c56fd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0" name="Google Shape;9270;g24797c56fd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5" name="Shape 8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6" name="Google Shape;8126;g2839d2912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7" name="Google Shape;8127;g2839d2912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0" name="Shape 8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1" name="Google Shape;8141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2" name="Google Shape;8142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6" name="Shape 8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7" name="Google Shape;8147;g259139b8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8" name="Google Shape;8148;g259139b8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9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259139b85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259139b85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5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6" name="Google Shape;9206;g259139b855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7" name="Google Shape;9207;g259139b855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2" name="Google Shape;9212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3" name="Google Shape;9213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7" name="Shape 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9218;g259139b855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9" name="Google Shape;9219;g259139b855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2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g259139b855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4" name="Google Shape;9224;g259139b855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6300" y="923577"/>
            <a:ext cx="4681500" cy="27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rgbClr val="ABD5B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2" name="Google Shape;12;p2"/>
          <p:cNvSpPr/>
          <p:nvPr>
            <p:ph idx="3" type="pic"/>
          </p:nvPr>
        </p:nvSpPr>
        <p:spPr>
          <a:xfrm rot="-1002064">
            <a:off x="69114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-592700" y="-4717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" name="Google Shape;15;p2"/>
          <p:cNvGrpSpPr/>
          <p:nvPr/>
        </p:nvGrpSpPr>
        <p:grpSpPr>
          <a:xfrm flipH="1" rot="10800000">
            <a:off x="5974" y="4134488"/>
            <a:ext cx="1418255" cy="1032736"/>
            <a:chOff x="78162" y="4106619"/>
            <a:chExt cx="1418255" cy="1032736"/>
          </a:xfrm>
        </p:grpSpPr>
        <p:sp>
          <p:nvSpPr>
            <p:cNvPr id="16" name="Google Shape;16;p2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6" name="Google Shape;2956;p11"/>
          <p:cNvGrpSpPr/>
          <p:nvPr/>
        </p:nvGrpSpPr>
        <p:grpSpPr>
          <a:xfrm flipH="1" rot="-5400000">
            <a:off x="1239995" y="-1163801"/>
            <a:ext cx="739997" cy="3067610"/>
            <a:chOff x="-20005" y="221874"/>
            <a:chExt cx="739997" cy="3067610"/>
          </a:xfrm>
        </p:grpSpPr>
        <p:sp>
          <p:nvSpPr>
            <p:cNvPr id="2957" name="Google Shape;2957;p11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5" name="Google Shape;3015;p11"/>
          <p:cNvSpPr/>
          <p:nvPr>
            <p:ph idx="2" type="pic"/>
          </p:nvPr>
        </p:nvSpPr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016" name="Google Shape;3016;p11"/>
          <p:cNvSpPr/>
          <p:nvPr>
            <p:ph idx="3" type="pic"/>
          </p:nvPr>
        </p:nvSpPr>
        <p:spPr>
          <a:xfrm flipH="1" rot="1002064">
            <a:off x="2483416" y="272838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017" name="Google Shape;3017;p11"/>
          <p:cNvSpPr txBox="1"/>
          <p:nvPr>
            <p:ph hasCustomPrompt="1" type="title"/>
          </p:nvPr>
        </p:nvSpPr>
        <p:spPr>
          <a:xfrm>
            <a:off x="5154150" y="1707738"/>
            <a:ext cx="32493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18" name="Google Shape;3018;p11"/>
          <p:cNvSpPr txBox="1"/>
          <p:nvPr>
            <p:ph idx="1" type="subTitle"/>
          </p:nvPr>
        </p:nvSpPr>
        <p:spPr>
          <a:xfrm>
            <a:off x="5154150" y="2795563"/>
            <a:ext cx="3249300" cy="640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19" name="Google Shape;3019;p11"/>
          <p:cNvGrpSpPr/>
          <p:nvPr/>
        </p:nvGrpSpPr>
        <p:grpSpPr>
          <a:xfrm>
            <a:off x="4485772" y="4704378"/>
            <a:ext cx="4659085" cy="429597"/>
            <a:chOff x="4475272" y="4704378"/>
            <a:chExt cx="4659085" cy="429597"/>
          </a:xfrm>
        </p:grpSpPr>
        <p:sp>
          <p:nvSpPr>
            <p:cNvPr id="3020" name="Google Shape;3020;p11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3" name="Google Shape;3173;p11"/>
          <p:cNvSpPr/>
          <p:nvPr/>
        </p:nvSpPr>
        <p:spPr>
          <a:xfrm flipH="1">
            <a:off x="7109325" y="-8112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7" name="Google Shape;3177;p13"/>
          <p:cNvSpPr txBox="1"/>
          <p:nvPr>
            <p:ph hasCustomPrompt="1" idx="2" type="title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8" name="Google Shape;3178;p13"/>
          <p:cNvSpPr txBox="1"/>
          <p:nvPr>
            <p:ph hasCustomPrompt="1" idx="3" type="title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9" name="Google Shape;3179;p13"/>
          <p:cNvSpPr txBox="1"/>
          <p:nvPr>
            <p:ph hasCustomPrompt="1" idx="4" type="title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0" name="Google Shape;3180;p13"/>
          <p:cNvSpPr txBox="1"/>
          <p:nvPr>
            <p:ph hasCustomPrompt="1" idx="5" type="title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1" name="Google Shape;3181;p13"/>
          <p:cNvSpPr txBox="1"/>
          <p:nvPr>
            <p:ph hasCustomPrompt="1" idx="6" type="title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2" name="Google Shape;3182;p13"/>
          <p:cNvSpPr txBox="1"/>
          <p:nvPr>
            <p:ph hasCustomPrompt="1" idx="7" type="title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3" name="Google Shape;3183;p13"/>
          <p:cNvSpPr txBox="1"/>
          <p:nvPr>
            <p:ph idx="1" type="subTitle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4" name="Google Shape;3184;p13"/>
          <p:cNvSpPr txBox="1"/>
          <p:nvPr>
            <p:ph idx="8" type="subTitle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5" name="Google Shape;3185;p13"/>
          <p:cNvSpPr txBox="1"/>
          <p:nvPr>
            <p:ph idx="9" type="subTitle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6" name="Google Shape;3186;p13"/>
          <p:cNvSpPr txBox="1"/>
          <p:nvPr>
            <p:ph idx="13" type="subTitle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7" name="Google Shape;3187;p13"/>
          <p:cNvSpPr txBox="1"/>
          <p:nvPr>
            <p:ph idx="14" type="subTitle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8" name="Google Shape;3188;p13"/>
          <p:cNvSpPr txBox="1"/>
          <p:nvPr>
            <p:ph idx="15" type="subTitle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89" name="Google Shape;3189;p13"/>
          <p:cNvSpPr/>
          <p:nvPr/>
        </p:nvSpPr>
        <p:spPr>
          <a:xfrm rot="10275439">
            <a:off x="-320429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90" name="Google Shape;3190;p13"/>
          <p:cNvSpPr/>
          <p:nvPr/>
        </p:nvSpPr>
        <p:spPr>
          <a:xfrm rot="10034289">
            <a:off x="7851704" y="3510966"/>
            <a:ext cx="2185158" cy="1608106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191" name="Google Shape;3191;p13"/>
          <p:cNvGrpSpPr/>
          <p:nvPr/>
        </p:nvGrpSpPr>
        <p:grpSpPr>
          <a:xfrm flipH="1">
            <a:off x="8333118" y="221874"/>
            <a:ext cx="739997" cy="3067610"/>
            <a:chOff x="-20005" y="221874"/>
            <a:chExt cx="739997" cy="3067610"/>
          </a:xfrm>
        </p:grpSpPr>
        <p:sp>
          <p:nvSpPr>
            <p:cNvPr id="3192" name="Google Shape;3192;p13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3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3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3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3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3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3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3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3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3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3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3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3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3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3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3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3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3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3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3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3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3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3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3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3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3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3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3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3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3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3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3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3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3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3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3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3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3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3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3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3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3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3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3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3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3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3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3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3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3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3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3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3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3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3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3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3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3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13"/>
          <p:cNvGrpSpPr/>
          <p:nvPr/>
        </p:nvGrpSpPr>
        <p:grpSpPr>
          <a:xfrm flipH="1">
            <a:off x="71154" y="4704378"/>
            <a:ext cx="4659085" cy="429597"/>
            <a:chOff x="4475272" y="4704378"/>
            <a:chExt cx="4659085" cy="429597"/>
          </a:xfrm>
        </p:grpSpPr>
        <p:sp>
          <p:nvSpPr>
            <p:cNvPr id="3251" name="Google Shape;3251;p13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3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3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3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3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3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3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3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3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3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3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3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3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3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3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3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3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3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3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3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3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3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3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3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3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3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3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3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3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3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3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3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3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3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3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3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3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3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3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3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3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3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3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3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3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3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3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3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3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3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3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3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3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3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3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3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3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3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3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3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3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3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3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3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3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3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3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3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3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3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3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3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3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3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3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3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3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3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3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3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3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3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3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3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3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3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3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3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3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3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3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3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3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3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3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3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3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3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3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3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3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3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3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6" name="Google Shape;3406;p14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407" name="Google Shape;3407;p14"/>
          <p:cNvSpPr/>
          <p:nvPr/>
        </p:nvSpPr>
        <p:spPr>
          <a:xfrm rot="-3330445">
            <a:off x="-1139810" y="2009117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408" name="Google Shape;3408;p14"/>
          <p:cNvGrpSpPr/>
          <p:nvPr/>
        </p:nvGrpSpPr>
        <p:grpSpPr>
          <a:xfrm>
            <a:off x="8529048" y="2703538"/>
            <a:ext cx="589386" cy="429499"/>
            <a:chOff x="8529048" y="1436288"/>
            <a:chExt cx="589386" cy="429499"/>
          </a:xfrm>
        </p:grpSpPr>
        <p:sp>
          <p:nvSpPr>
            <p:cNvPr id="3409" name="Google Shape;3409;p14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4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4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4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4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4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4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4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4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4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4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4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4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4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4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4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4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4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4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4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4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4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4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4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4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4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4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4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4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4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4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4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4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4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4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14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445" name="Google Shape;3445;p14"/>
          <p:cNvGrpSpPr/>
          <p:nvPr/>
        </p:nvGrpSpPr>
        <p:grpSpPr>
          <a:xfrm>
            <a:off x="5974" y="4625774"/>
            <a:ext cx="1418255" cy="1032736"/>
            <a:chOff x="78162" y="4106619"/>
            <a:chExt cx="1418255" cy="1032736"/>
          </a:xfrm>
        </p:grpSpPr>
        <p:sp>
          <p:nvSpPr>
            <p:cNvPr id="3446" name="Google Shape;3446;p14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4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4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4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4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4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4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4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4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4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4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4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4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4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4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4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4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4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4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4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4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4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4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4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4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4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4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4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4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4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4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4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4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4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4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4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4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4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4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4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4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4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4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4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4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4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4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4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4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4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4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4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4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4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4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4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4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4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4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4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4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4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4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4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4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4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4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4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4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4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4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4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4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4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4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4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4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4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4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4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4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4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4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4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4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4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4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4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4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4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4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4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4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4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4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4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4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4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4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4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4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4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4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4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4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4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4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4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4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4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4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4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4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4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4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4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4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4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4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4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4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4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4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4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4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4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4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3" name="Google Shape;3573;p14"/>
          <p:cNvGrpSpPr/>
          <p:nvPr/>
        </p:nvGrpSpPr>
        <p:grpSpPr>
          <a:xfrm flipH="1" rot="-5400000">
            <a:off x="-73832" y="79824"/>
            <a:ext cx="739997" cy="580357"/>
            <a:chOff x="-1507" y="-2017976"/>
            <a:chExt cx="739997" cy="580357"/>
          </a:xfrm>
        </p:grpSpPr>
        <p:sp>
          <p:nvSpPr>
            <p:cNvPr id="3574" name="Google Shape;3574;p14"/>
            <p:cNvSpPr/>
            <p:nvPr/>
          </p:nvSpPr>
          <p:spPr>
            <a:xfrm>
              <a:off x="-1507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4"/>
            <p:cNvSpPr/>
            <p:nvPr/>
          </p:nvSpPr>
          <p:spPr>
            <a:xfrm>
              <a:off x="450723" y="-1867142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4"/>
            <p:cNvSpPr/>
            <p:nvPr/>
          </p:nvSpPr>
          <p:spPr>
            <a:xfrm>
              <a:off x="73910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4"/>
            <p:cNvSpPr/>
            <p:nvPr/>
          </p:nvSpPr>
          <p:spPr>
            <a:xfrm>
              <a:off x="149104" y="-19425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4"/>
            <p:cNvSpPr/>
            <p:nvPr/>
          </p:nvSpPr>
          <p:spPr>
            <a:xfrm>
              <a:off x="224719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4"/>
            <p:cNvSpPr/>
            <p:nvPr/>
          </p:nvSpPr>
          <p:spPr>
            <a:xfrm>
              <a:off x="375330" y="-1867142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4"/>
            <p:cNvSpPr/>
            <p:nvPr/>
          </p:nvSpPr>
          <p:spPr>
            <a:xfrm>
              <a:off x="300111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4"/>
            <p:cNvSpPr/>
            <p:nvPr/>
          </p:nvSpPr>
          <p:spPr>
            <a:xfrm>
              <a:off x="224719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4"/>
            <p:cNvSpPr/>
            <p:nvPr/>
          </p:nvSpPr>
          <p:spPr>
            <a:xfrm>
              <a:off x="149104" y="-1867142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4"/>
            <p:cNvSpPr/>
            <p:nvPr/>
          </p:nvSpPr>
          <p:spPr>
            <a:xfrm>
              <a:off x="73910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4"/>
            <p:cNvSpPr/>
            <p:nvPr/>
          </p:nvSpPr>
          <p:spPr>
            <a:xfrm>
              <a:off x="-1507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4"/>
            <p:cNvSpPr/>
            <p:nvPr/>
          </p:nvSpPr>
          <p:spPr>
            <a:xfrm>
              <a:off x="-1507" y="-17917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4"/>
            <p:cNvSpPr/>
            <p:nvPr/>
          </p:nvSpPr>
          <p:spPr>
            <a:xfrm>
              <a:off x="676751" y="-1867142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4"/>
            <p:cNvSpPr/>
            <p:nvPr/>
          </p:nvSpPr>
          <p:spPr>
            <a:xfrm>
              <a:off x="601532" y="-1867142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4"/>
            <p:cNvSpPr/>
            <p:nvPr/>
          </p:nvSpPr>
          <p:spPr>
            <a:xfrm>
              <a:off x="601532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4"/>
            <p:cNvSpPr/>
            <p:nvPr/>
          </p:nvSpPr>
          <p:spPr>
            <a:xfrm>
              <a:off x="526140" y="-1867142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4"/>
            <p:cNvSpPr/>
            <p:nvPr/>
          </p:nvSpPr>
          <p:spPr>
            <a:xfrm>
              <a:off x="526140" y="-19425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4"/>
            <p:cNvSpPr/>
            <p:nvPr/>
          </p:nvSpPr>
          <p:spPr>
            <a:xfrm>
              <a:off x="450723" y="-17917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4"/>
            <p:cNvSpPr/>
            <p:nvPr/>
          </p:nvSpPr>
          <p:spPr>
            <a:xfrm>
              <a:off x="450723" y="-19425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375330" y="-179175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375330" y="-194255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300111" y="-171655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300111" y="-17917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300111" y="-194255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300111" y="-201797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224719" y="-164113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224719" y="-171655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224719" y="-17917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224719" y="-201797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149104" y="-1565721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149104" y="-164113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149104" y="-17917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149104" y="-201797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73910" y="-149032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73910" y="-1565721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73910" y="-171655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73910" y="-17917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73910" y="-201797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-1507" y="-171655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-1507" y="-201797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15"/>
          <p:cNvSpPr txBox="1"/>
          <p:nvPr>
            <p:ph idx="1" type="subTitle"/>
          </p:nvPr>
        </p:nvSpPr>
        <p:spPr>
          <a:xfrm>
            <a:off x="4552250" y="2094138"/>
            <a:ext cx="35820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616" name="Google Shape;3616;p15"/>
          <p:cNvSpPr txBox="1"/>
          <p:nvPr>
            <p:ph type="title"/>
          </p:nvPr>
        </p:nvSpPr>
        <p:spPr>
          <a:xfrm>
            <a:off x="4552262" y="1169863"/>
            <a:ext cx="35820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17" name="Google Shape;3617;p15"/>
          <p:cNvGrpSpPr/>
          <p:nvPr/>
        </p:nvGrpSpPr>
        <p:grpSpPr>
          <a:xfrm flipH="1" rot="10800000">
            <a:off x="8529048" y="3307219"/>
            <a:ext cx="589386" cy="429499"/>
            <a:chOff x="8529048" y="1436288"/>
            <a:chExt cx="589386" cy="429499"/>
          </a:xfrm>
        </p:grpSpPr>
        <p:sp>
          <p:nvSpPr>
            <p:cNvPr id="3618" name="Google Shape;3618;p15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3" name="Google Shape;3653;p15"/>
          <p:cNvSpPr/>
          <p:nvPr/>
        </p:nvSpPr>
        <p:spPr>
          <a:xfrm rot="10800000">
            <a:off x="-277550" y="-10637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654" name="Google Shape;3654;p15"/>
          <p:cNvGrpSpPr/>
          <p:nvPr/>
        </p:nvGrpSpPr>
        <p:grpSpPr>
          <a:xfrm flipH="1" rot="10800000">
            <a:off x="4475272" y="39030"/>
            <a:ext cx="4659085" cy="429597"/>
            <a:chOff x="4475272" y="4704378"/>
            <a:chExt cx="4659085" cy="429597"/>
          </a:xfrm>
        </p:grpSpPr>
        <p:sp>
          <p:nvSpPr>
            <p:cNvPr id="3655" name="Google Shape;3655;p15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5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5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5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5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5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5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5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5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5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5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5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5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5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5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5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5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5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5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5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5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5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5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5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5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5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5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5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5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5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5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5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5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5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5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5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5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5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5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5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5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5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5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5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5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5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5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5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5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5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5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5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5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5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5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5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5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5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5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5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5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5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5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5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5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5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5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5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8" name="Google Shape;3808;p15"/>
          <p:cNvGrpSpPr/>
          <p:nvPr/>
        </p:nvGrpSpPr>
        <p:grpSpPr>
          <a:xfrm flipH="1" rot="10800000">
            <a:off x="-24905" y="2086983"/>
            <a:ext cx="739997" cy="3067610"/>
            <a:chOff x="-20005" y="221874"/>
            <a:chExt cx="739997" cy="3067610"/>
          </a:xfrm>
        </p:grpSpPr>
        <p:sp>
          <p:nvSpPr>
            <p:cNvPr id="3809" name="Google Shape;3809;p15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5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5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5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5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5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5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5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5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5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5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5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5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5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5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5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7" name="Google Shape;3867;p15"/>
          <p:cNvGrpSpPr/>
          <p:nvPr/>
        </p:nvGrpSpPr>
        <p:grpSpPr>
          <a:xfrm flipH="1" rot="10800000">
            <a:off x="8372434" y="3950506"/>
            <a:ext cx="890757" cy="1183347"/>
            <a:chOff x="8143834" y="39152"/>
            <a:chExt cx="890757" cy="1183347"/>
          </a:xfrm>
        </p:grpSpPr>
        <p:sp>
          <p:nvSpPr>
            <p:cNvPr id="3868" name="Google Shape;3868;p15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5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5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5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8" name="Google Shape;3968;p15"/>
          <p:cNvSpPr/>
          <p:nvPr/>
        </p:nvSpPr>
        <p:spPr>
          <a:xfrm flipH="1" rot="10800000">
            <a:off x="3670532" y="4608496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16"/>
          <p:cNvSpPr txBox="1"/>
          <p:nvPr>
            <p:ph idx="1" type="subTitle"/>
          </p:nvPr>
        </p:nvSpPr>
        <p:spPr>
          <a:xfrm flipH="1">
            <a:off x="5245908" y="3903567"/>
            <a:ext cx="2743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71" name="Google Shape;3971;p16"/>
          <p:cNvSpPr txBox="1"/>
          <p:nvPr>
            <p:ph type="title"/>
          </p:nvPr>
        </p:nvSpPr>
        <p:spPr>
          <a:xfrm flipH="1">
            <a:off x="5245900" y="3016425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2" name="Google Shape;3972;p16"/>
          <p:cNvSpPr/>
          <p:nvPr>
            <p:ph idx="2" type="pic"/>
          </p:nvPr>
        </p:nvSpPr>
        <p:spPr>
          <a:xfrm flipH="1" rot="-207969">
            <a:off x="9733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3973" name="Google Shape;3973;p16"/>
          <p:cNvSpPr/>
          <p:nvPr>
            <p:ph idx="3" type="pic"/>
          </p:nvPr>
        </p:nvSpPr>
        <p:spPr>
          <a:xfrm flipH="1" rot="1115489">
            <a:off x="596317" y="2863004"/>
            <a:ext cx="1805731" cy="181569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grpSp>
        <p:nvGrpSpPr>
          <p:cNvPr id="3974" name="Google Shape;3974;p16"/>
          <p:cNvGrpSpPr/>
          <p:nvPr/>
        </p:nvGrpSpPr>
        <p:grpSpPr>
          <a:xfrm>
            <a:off x="8681448" y="1588688"/>
            <a:ext cx="589386" cy="429499"/>
            <a:chOff x="8529048" y="1436288"/>
            <a:chExt cx="589386" cy="429499"/>
          </a:xfrm>
        </p:grpSpPr>
        <p:sp>
          <p:nvSpPr>
            <p:cNvPr id="3975" name="Google Shape;3975;p16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6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6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6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6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6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6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6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6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6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6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6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6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6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6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6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6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6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6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6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0" name="Google Shape;4010;p16"/>
          <p:cNvSpPr/>
          <p:nvPr/>
        </p:nvSpPr>
        <p:spPr>
          <a:xfrm>
            <a:off x="659859" y="-529339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11" name="Google Shape;4011;p16"/>
          <p:cNvSpPr/>
          <p:nvPr/>
        </p:nvSpPr>
        <p:spPr>
          <a:xfrm rot="-10516408">
            <a:off x="7628107" y="4005175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012" name="Google Shape;4012;p16"/>
          <p:cNvGrpSpPr/>
          <p:nvPr/>
        </p:nvGrpSpPr>
        <p:grpSpPr>
          <a:xfrm rot="5400000">
            <a:off x="8106950" y="-146298"/>
            <a:ext cx="890757" cy="1183347"/>
            <a:chOff x="8143834" y="39152"/>
            <a:chExt cx="890757" cy="1183347"/>
          </a:xfrm>
        </p:grpSpPr>
        <p:sp>
          <p:nvSpPr>
            <p:cNvPr id="4013" name="Google Shape;4013;p16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6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6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6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6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6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6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6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6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6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6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6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6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6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6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6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6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6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6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6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6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6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6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6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6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6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6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6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6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3" name="Google Shape;4113;p16"/>
          <p:cNvGrpSpPr/>
          <p:nvPr/>
        </p:nvGrpSpPr>
        <p:grpSpPr>
          <a:xfrm>
            <a:off x="-10" y="4786178"/>
            <a:ext cx="4734477" cy="655700"/>
            <a:chOff x="-60085" y="4503778"/>
            <a:chExt cx="4734477" cy="655700"/>
          </a:xfrm>
        </p:grpSpPr>
        <p:sp>
          <p:nvSpPr>
            <p:cNvPr id="4114" name="Google Shape;4114;p16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6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6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6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6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6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6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6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6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6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6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6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6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6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6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6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6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6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6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6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6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6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6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6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6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6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6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6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6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6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6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6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6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6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6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6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6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6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6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6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6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6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6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6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6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6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6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6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6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6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6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6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6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6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6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6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6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6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6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6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6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6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6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6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6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6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6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6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6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6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6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6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6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6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6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6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6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6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6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6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6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6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6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6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6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6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6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6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6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6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6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6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6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6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6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6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6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6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6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6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6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6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6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6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6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6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6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6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6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6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6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6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6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6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6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6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6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6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6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6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6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6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6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6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6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6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6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6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6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6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6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6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6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6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6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6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6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6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6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6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6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6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6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6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6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6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6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6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6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6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6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6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6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6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6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6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6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6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6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6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6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6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6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6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6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6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6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6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6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6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6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6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6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6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6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6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6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6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6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6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6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6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6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6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6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6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6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6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6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6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6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6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6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6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6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6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6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6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6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6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6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6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6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6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6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6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6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6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6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6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6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6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6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6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6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6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6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6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6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6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6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6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6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6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6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6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6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6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6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6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6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6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6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6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6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6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6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6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6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6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6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6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6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6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6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6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6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6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6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6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6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6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6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6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6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6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6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6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6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6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6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6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6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6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6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6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6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6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6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6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6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6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6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6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6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6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6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6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1" name="Google Shape;4401;p16"/>
          <p:cNvSpPr/>
          <p:nvPr>
            <p:ph idx="4" type="pic"/>
          </p:nvPr>
        </p:nvSpPr>
        <p:spPr>
          <a:xfrm flipH="1" rot="5400000">
            <a:off x="5082182" y="-334566"/>
            <a:ext cx="2744100" cy="3805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4402" name="Google Shape;4402;p16"/>
          <p:cNvSpPr/>
          <p:nvPr>
            <p:ph idx="5" type="pic"/>
          </p:nvPr>
        </p:nvSpPr>
        <p:spPr>
          <a:xfrm flipH="1" rot="-699202">
            <a:off x="3198979" y="2242632"/>
            <a:ext cx="1806027" cy="1815792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"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5" name="Google Shape;4405;p17"/>
          <p:cNvSpPr txBox="1"/>
          <p:nvPr>
            <p:ph idx="1" type="subTitle"/>
          </p:nvPr>
        </p:nvSpPr>
        <p:spPr>
          <a:xfrm>
            <a:off x="720000" y="1099475"/>
            <a:ext cx="37410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6" name="Google Shape;4406;p17"/>
          <p:cNvSpPr txBox="1"/>
          <p:nvPr>
            <p:ph idx="2" type="subTitle"/>
          </p:nvPr>
        </p:nvSpPr>
        <p:spPr>
          <a:xfrm>
            <a:off x="4682852" y="1099475"/>
            <a:ext cx="37410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u="sng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407" name="Google Shape;4407;p17"/>
          <p:cNvGrpSpPr/>
          <p:nvPr/>
        </p:nvGrpSpPr>
        <p:grpSpPr>
          <a:xfrm>
            <a:off x="3103098" y="4658763"/>
            <a:ext cx="589386" cy="429499"/>
            <a:chOff x="8529048" y="1436288"/>
            <a:chExt cx="589386" cy="429499"/>
          </a:xfrm>
        </p:grpSpPr>
        <p:sp>
          <p:nvSpPr>
            <p:cNvPr id="4408" name="Google Shape;4408;p17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7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7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7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7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7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7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7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7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7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7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7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7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7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7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7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7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7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7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7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7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7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7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7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7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7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7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7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7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7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7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7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7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7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7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3" name="Google Shape;4443;p17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444" name="Google Shape;4444;p17"/>
          <p:cNvSpPr/>
          <p:nvPr/>
        </p:nvSpPr>
        <p:spPr>
          <a:xfrm flipH="1">
            <a:off x="-277550" y="36712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445" name="Google Shape;4445;p17"/>
          <p:cNvGrpSpPr/>
          <p:nvPr/>
        </p:nvGrpSpPr>
        <p:grpSpPr>
          <a:xfrm>
            <a:off x="-24905" y="-74076"/>
            <a:ext cx="739997" cy="3067610"/>
            <a:chOff x="-20005" y="221874"/>
            <a:chExt cx="739997" cy="3067610"/>
          </a:xfrm>
        </p:grpSpPr>
        <p:sp>
          <p:nvSpPr>
            <p:cNvPr id="4446" name="Google Shape;4446;p17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7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7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7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7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7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7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7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7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7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7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7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7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7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7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7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7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7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7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7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7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7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7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7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7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7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7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7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7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7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7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7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7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7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7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7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7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7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7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7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7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7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7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7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7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7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7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7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7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7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7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7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7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7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7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7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7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7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17"/>
          <p:cNvSpPr/>
          <p:nvPr/>
        </p:nvSpPr>
        <p:spPr>
          <a:xfrm rot="-10516408">
            <a:off x="7950482" y="3871275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07" name="Google Shape;4507;p18"/>
          <p:cNvSpPr txBox="1"/>
          <p:nvPr>
            <p:ph idx="1" type="subTitle"/>
          </p:nvPr>
        </p:nvSpPr>
        <p:spPr>
          <a:xfrm>
            <a:off x="1097924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08" name="Google Shape;4508;p18"/>
          <p:cNvSpPr txBox="1"/>
          <p:nvPr>
            <p:ph idx="2" type="subTitle"/>
          </p:nvPr>
        </p:nvSpPr>
        <p:spPr>
          <a:xfrm>
            <a:off x="1095974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9" name="Google Shape;4509;p18"/>
          <p:cNvSpPr txBox="1"/>
          <p:nvPr>
            <p:ph idx="3" type="subTitle"/>
          </p:nvPr>
        </p:nvSpPr>
        <p:spPr>
          <a:xfrm>
            <a:off x="3555000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0" name="Google Shape;4510;p18"/>
          <p:cNvSpPr txBox="1"/>
          <p:nvPr>
            <p:ph idx="4" type="subTitle"/>
          </p:nvPr>
        </p:nvSpPr>
        <p:spPr>
          <a:xfrm>
            <a:off x="6011871" y="2650693"/>
            <a:ext cx="2034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1" name="Google Shape;4511;p18"/>
          <p:cNvSpPr txBox="1"/>
          <p:nvPr>
            <p:ph idx="5" type="subTitle"/>
          </p:nvPr>
        </p:nvSpPr>
        <p:spPr>
          <a:xfrm>
            <a:off x="3556950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12" name="Google Shape;4512;p18"/>
          <p:cNvSpPr txBox="1"/>
          <p:nvPr>
            <p:ph idx="6" type="subTitle"/>
          </p:nvPr>
        </p:nvSpPr>
        <p:spPr>
          <a:xfrm>
            <a:off x="6013821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13" name="Google Shape;4513;p18"/>
          <p:cNvSpPr/>
          <p:nvPr/>
        </p:nvSpPr>
        <p:spPr>
          <a:xfrm flipH="1" rot="-10275439">
            <a:off x="7188348" y="-1886"/>
            <a:ext cx="2185192" cy="160813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514" name="Google Shape;4514;p18"/>
          <p:cNvSpPr/>
          <p:nvPr/>
        </p:nvSpPr>
        <p:spPr>
          <a:xfrm flipH="1">
            <a:off x="-125150" y="36712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515" name="Google Shape;4515;p18"/>
          <p:cNvGrpSpPr/>
          <p:nvPr/>
        </p:nvGrpSpPr>
        <p:grpSpPr>
          <a:xfrm rot="10800000">
            <a:off x="8253234" y="3930752"/>
            <a:ext cx="890757" cy="1183347"/>
            <a:chOff x="8143834" y="39152"/>
            <a:chExt cx="890757" cy="1183347"/>
          </a:xfrm>
        </p:grpSpPr>
        <p:sp>
          <p:nvSpPr>
            <p:cNvPr id="4516" name="Google Shape;4516;p18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8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8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8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8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8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8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8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8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8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8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8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8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8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8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8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8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8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8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8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8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8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8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8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8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8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8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8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8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8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8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8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8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8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8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8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8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8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8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8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8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8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8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8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8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8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8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8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8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8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8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8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8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8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8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8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8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8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8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8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8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8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8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8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8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8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8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8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8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8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8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8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8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8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8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8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8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8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8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8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8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8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8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8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8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8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8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8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8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8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8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8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8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8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8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8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8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8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8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8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6" name="Google Shape;4616;p18"/>
          <p:cNvGrpSpPr/>
          <p:nvPr/>
        </p:nvGrpSpPr>
        <p:grpSpPr>
          <a:xfrm flipH="1" rot="10800000">
            <a:off x="-10" y="-262440"/>
            <a:ext cx="4734477" cy="655700"/>
            <a:chOff x="-60085" y="4503778"/>
            <a:chExt cx="4734477" cy="655700"/>
          </a:xfrm>
        </p:grpSpPr>
        <p:sp>
          <p:nvSpPr>
            <p:cNvPr id="4617" name="Google Shape;4617;p18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8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8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8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8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8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8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8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8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8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8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8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8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8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8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8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8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8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8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8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8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8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8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8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8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8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8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8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8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8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8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8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8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8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8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8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8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8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8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8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8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8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8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8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8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8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8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8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8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8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8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8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8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8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8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8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8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8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8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8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8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8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8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8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8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8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8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8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8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8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8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8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8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8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8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8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8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8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8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8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8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8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8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8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8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8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8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8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8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8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8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8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8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8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8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8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8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8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8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8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8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8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8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8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8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8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8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8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8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8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8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8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8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8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8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8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8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8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8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8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8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8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8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8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8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8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8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8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8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8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8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8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8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8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8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8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8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8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8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8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8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8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8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8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8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8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8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8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8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8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8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8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8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8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8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8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8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8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8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8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8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8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8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8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8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8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8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18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8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8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8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8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8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8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8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8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8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8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8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8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8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8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8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8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8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8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8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8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8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8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8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8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8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8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8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8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8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8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8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8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8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8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8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8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8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8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8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8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8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8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8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8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8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8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8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8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8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8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8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8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8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8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8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8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8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8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8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8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8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8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8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8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8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8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8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8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8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8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8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8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8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8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8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8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8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8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8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8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8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8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8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8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8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8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8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8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8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8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8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8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8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8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8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8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8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8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8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8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8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8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8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8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8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8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8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8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8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8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8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8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8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8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8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8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8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8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8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6" name="Google Shape;4906;p19"/>
          <p:cNvSpPr txBox="1"/>
          <p:nvPr>
            <p:ph idx="1" type="subTitle"/>
          </p:nvPr>
        </p:nvSpPr>
        <p:spPr>
          <a:xfrm flipH="1">
            <a:off x="1546500" y="1609281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7" name="Google Shape;4907;p19"/>
          <p:cNvSpPr txBox="1"/>
          <p:nvPr>
            <p:ph idx="2" type="subTitle"/>
          </p:nvPr>
        </p:nvSpPr>
        <p:spPr>
          <a:xfrm flipH="1">
            <a:off x="1546500" y="2805216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8" name="Google Shape;4908;p19"/>
          <p:cNvSpPr txBox="1"/>
          <p:nvPr>
            <p:ph idx="3" type="subTitle"/>
          </p:nvPr>
        </p:nvSpPr>
        <p:spPr>
          <a:xfrm flipH="1">
            <a:off x="1546500" y="4001175"/>
            <a:ext cx="4885500" cy="36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9" name="Google Shape;4909;p19"/>
          <p:cNvSpPr txBox="1"/>
          <p:nvPr>
            <p:ph idx="4" type="subTitle"/>
          </p:nvPr>
        </p:nvSpPr>
        <p:spPr>
          <a:xfrm flipH="1">
            <a:off x="1546500" y="1274350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0" name="Google Shape;4910;p19"/>
          <p:cNvSpPr txBox="1"/>
          <p:nvPr>
            <p:ph idx="5" type="subTitle"/>
          </p:nvPr>
        </p:nvSpPr>
        <p:spPr>
          <a:xfrm flipH="1">
            <a:off x="1546500" y="2470289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1" name="Google Shape;4911;p19"/>
          <p:cNvSpPr txBox="1"/>
          <p:nvPr>
            <p:ph idx="6" type="subTitle"/>
          </p:nvPr>
        </p:nvSpPr>
        <p:spPr>
          <a:xfrm flipH="1">
            <a:off x="1546500" y="3666254"/>
            <a:ext cx="48855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2" name="Google Shape;4912;p19"/>
          <p:cNvSpPr/>
          <p:nvPr/>
        </p:nvSpPr>
        <p:spPr>
          <a:xfrm flipH="1" rot="-2700000">
            <a:off x="3038812" y="-1031205"/>
            <a:ext cx="2185129" cy="1608085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913" name="Google Shape;4913;p19"/>
          <p:cNvGrpSpPr/>
          <p:nvPr/>
        </p:nvGrpSpPr>
        <p:grpSpPr>
          <a:xfrm>
            <a:off x="-5" y="-1"/>
            <a:ext cx="739997" cy="3067610"/>
            <a:chOff x="-20005" y="221874"/>
            <a:chExt cx="739997" cy="3067610"/>
          </a:xfrm>
        </p:grpSpPr>
        <p:sp>
          <p:nvSpPr>
            <p:cNvPr id="4914" name="Google Shape;4914;p19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9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9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9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9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9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9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9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19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9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9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9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9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9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9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9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9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9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9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9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9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9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9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9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9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9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9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9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9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9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9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9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9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9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9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9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9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9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9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9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9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9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9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9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9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9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9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9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9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9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9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9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9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9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9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2" name="Google Shape;4972;p19"/>
          <p:cNvSpPr/>
          <p:nvPr/>
        </p:nvSpPr>
        <p:spPr>
          <a:xfrm flipH="1" rot="9900040">
            <a:off x="-494220" y="4256543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4973" name="Google Shape;4973;p19"/>
          <p:cNvGrpSpPr/>
          <p:nvPr/>
        </p:nvGrpSpPr>
        <p:grpSpPr>
          <a:xfrm flipH="1" rot="-5400000">
            <a:off x="6599647" y="2605778"/>
            <a:ext cx="4659085" cy="429597"/>
            <a:chOff x="4475272" y="4704378"/>
            <a:chExt cx="4659085" cy="429597"/>
          </a:xfrm>
        </p:grpSpPr>
        <p:sp>
          <p:nvSpPr>
            <p:cNvPr id="4974" name="Google Shape;4974;p19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9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9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9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9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9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9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9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9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9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9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9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9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9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9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9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9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9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9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9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9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9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9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9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9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9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9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19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9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9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9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9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9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9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9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9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9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9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9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9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9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9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9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9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9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9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9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9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9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9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9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9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9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9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9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9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9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9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9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9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9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9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9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9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9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9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9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9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9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9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9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9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9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9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9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9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9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9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9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9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9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9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9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9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19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19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19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9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9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9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9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19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19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9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9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9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9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9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9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9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9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9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9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9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9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9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9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9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9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9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19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19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9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9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9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9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9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9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9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9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19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9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9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9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9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19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9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9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9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9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9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9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9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9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9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9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9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9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9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9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9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9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9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9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9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9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19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19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9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9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9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9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9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9" name="Google Shape;5129;p20"/>
          <p:cNvSpPr txBox="1"/>
          <p:nvPr>
            <p:ph idx="1" type="subTitle"/>
          </p:nvPr>
        </p:nvSpPr>
        <p:spPr>
          <a:xfrm>
            <a:off x="1341714" y="1306475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0" name="Google Shape;5130;p20"/>
          <p:cNvSpPr txBox="1"/>
          <p:nvPr>
            <p:ph idx="2" type="subTitle"/>
          </p:nvPr>
        </p:nvSpPr>
        <p:spPr>
          <a:xfrm>
            <a:off x="1341715" y="1527575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1" name="Google Shape;5131;p20"/>
          <p:cNvSpPr txBox="1"/>
          <p:nvPr>
            <p:ph idx="3" type="subTitle"/>
          </p:nvPr>
        </p:nvSpPr>
        <p:spPr>
          <a:xfrm>
            <a:off x="4679586" y="1527575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2" name="Google Shape;5132;p20"/>
          <p:cNvSpPr txBox="1"/>
          <p:nvPr>
            <p:ph idx="4" type="subTitle"/>
          </p:nvPr>
        </p:nvSpPr>
        <p:spPr>
          <a:xfrm>
            <a:off x="1341715" y="3275900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3" name="Google Shape;5133;p20"/>
          <p:cNvSpPr txBox="1"/>
          <p:nvPr>
            <p:ph idx="5" type="subTitle"/>
          </p:nvPr>
        </p:nvSpPr>
        <p:spPr>
          <a:xfrm>
            <a:off x="4679586" y="3275900"/>
            <a:ext cx="31227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4" name="Google Shape;5134;p20"/>
          <p:cNvSpPr txBox="1"/>
          <p:nvPr>
            <p:ph idx="6" type="subTitle"/>
          </p:nvPr>
        </p:nvSpPr>
        <p:spPr>
          <a:xfrm>
            <a:off x="1341714" y="3054800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5" name="Google Shape;5135;p20"/>
          <p:cNvSpPr txBox="1"/>
          <p:nvPr>
            <p:ph idx="7" type="subTitle"/>
          </p:nvPr>
        </p:nvSpPr>
        <p:spPr>
          <a:xfrm>
            <a:off x="4679584" y="1306475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36" name="Google Shape;5136;p20"/>
          <p:cNvSpPr txBox="1"/>
          <p:nvPr>
            <p:ph idx="8" type="subTitle"/>
          </p:nvPr>
        </p:nvSpPr>
        <p:spPr>
          <a:xfrm>
            <a:off x="4679584" y="3054800"/>
            <a:ext cx="3122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37" name="Google Shape;5137;p20"/>
          <p:cNvGrpSpPr/>
          <p:nvPr/>
        </p:nvGrpSpPr>
        <p:grpSpPr>
          <a:xfrm rot="10800000">
            <a:off x="4525056" y="4714013"/>
            <a:ext cx="589386" cy="429499"/>
            <a:chOff x="8529048" y="1436288"/>
            <a:chExt cx="589386" cy="429499"/>
          </a:xfrm>
        </p:grpSpPr>
        <p:sp>
          <p:nvSpPr>
            <p:cNvPr id="5138" name="Google Shape;5138;p20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3" name="Google Shape;5173;p20"/>
          <p:cNvSpPr/>
          <p:nvPr/>
        </p:nvSpPr>
        <p:spPr>
          <a:xfrm rot="-4601100">
            <a:off x="-1269548" y="92061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174" name="Google Shape;5174;p20"/>
          <p:cNvGrpSpPr/>
          <p:nvPr/>
        </p:nvGrpSpPr>
        <p:grpSpPr>
          <a:xfrm rot="-5400000">
            <a:off x="-192752" y="3917994"/>
            <a:ext cx="1418255" cy="1032736"/>
            <a:chOff x="78162" y="4106619"/>
            <a:chExt cx="1418255" cy="1032736"/>
          </a:xfrm>
        </p:grpSpPr>
        <p:sp>
          <p:nvSpPr>
            <p:cNvPr id="5175" name="Google Shape;5175;p20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2" name="Google Shape;5302;p20"/>
          <p:cNvGrpSpPr/>
          <p:nvPr/>
        </p:nvGrpSpPr>
        <p:grpSpPr>
          <a:xfrm flipH="1">
            <a:off x="8253249" y="2"/>
            <a:ext cx="890757" cy="1183347"/>
            <a:chOff x="8143834" y="39152"/>
            <a:chExt cx="890757" cy="1183347"/>
          </a:xfrm>
        </p:grpSpPr>
        <p:sp>
          <p:nvSpPr>
            <p:cNvPr id="5303" name="Google Shape;5303;p20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3" name="Google Shape;5403;p20"/>
          <p:cNvSpPr/>
          <p:nvPr/>
        </p:nvSpPr>
        <p:spPr>
          <a:xfrm rot="8955911">
            <a:off x="7851659" y="3232575"/>
            <a:ext cx="2185298" cy="1608209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6" name="Google Shape;146;p3"/>
          <p:cNvSpPr/>
          <p:nvPr>
            <p:ph idx="3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47" name="Google Shape;147;p3"/>
          <p:cNvSpPr/>
          <p:nvPr>
            <p:ph idx="4" type="pic"/>
          </p:nvPr>
        </p:nvSpPr>
        <p:spPr>
          <a:xfrm rot="-1002064">
            <a:off x="50826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148" name="Google Shape;148;p3"/>
          <p:cNvSpPr/>
          <p:nvPr/>
        </p:nvSpPr>
        <p:spPr>
          <a:xfrm rot="-4601100">
            <a:off x="-1220741" y="3763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49" name="Google Shape;149;p3"/>
          <p:cNvGrpSpPr/>
          <p:nvPr/>
        </p:nvGrpSpPr>
        <p:grpSpPr>
          <a:xfrm flipH="1" rot="10800000">
            <a:off x="-59238" y="4151294"/>
            <a:ext cx="1418255" cy="1032736"/>
            <a:chOff x="78162" y="4106619"/>
            <a:chExt cx="1418255" cy="1032736"/>
          </a:xfrm>
        </p:grpSpPr>
        <p:sp>
          <p:nvSpPr>
            <p:cNvPr id="150" name="Google Shape;150;p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"/>
          <p:cNvSpPr/>
          <p:nvPr/>
        </p:nvSpPr>
        <p:spPr>
          <a:xfrm flipH="1" rot="1902576">
            <a:off x="8072144" y="354949"/>
            <a:ext cx="2185091" cy="1608056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5" name="Google Shape;5405;p21"/>
          <p:cNvGrpSpPr/>
          <p:nvPr/>
        </p:nvGrpSpPr>
        <p:grpSpPr>
          <a:xfrm rot="5400000">
            <a:off x="-2109949" y="2188505"/>
            <a:ext cx="4659085" cy="429597"/>
            <a:chOff x="4475272" y="4704378"/>
            <a:chExt cx="4659085" cy="429597"/>
          </a:xfrm>
        </p:grpSpPr>
        <p:sp>
          <p:nvSpPr>
            <p:cNvPr id="5406" name="Google Shape;5406;p21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1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1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1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1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1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1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1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1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1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1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1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1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1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1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1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1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1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1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1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1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1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1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1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1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1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1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1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1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1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1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1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1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1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1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1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1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1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1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1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1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1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1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1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1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1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1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1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1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1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1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1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1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1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1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1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1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1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1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1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1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1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1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1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1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1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1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1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1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1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1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1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1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1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1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1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1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1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1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1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1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1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1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1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1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1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1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1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1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1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1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1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1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1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1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1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1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1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1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1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1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1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1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1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1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1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1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1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1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1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1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1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1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1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1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1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1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1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1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1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1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1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1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1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1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1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1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1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1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1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1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1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1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1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1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1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1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1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1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1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1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1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1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1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1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1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1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1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1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1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1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1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1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9" name="Google Shape;555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60" name="Google Shape;5560;p21"/>
          <p:cNvSpPr txBox="1"/>
          <p:nvPr>
            <p:ph idx="1" type="subTitle"/>
          </p:nvPr>
        </p:nvSpPr>
        <p:spPr>
          <a:xfrm>
            <a:off x="1085042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1" name="Google Shape;5561;p21"/>
          <p:cNvSpPr txBox="1"/>
          <p:nvPr>
            <p:ph idx="2" type="subTitle"/>
          </p:nvPr>
        </p:nvSpPr>
        <p:spPr>
          <a:xfrm>
            <a:off x="3458326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2" name="Google Shape;5562;p21"/>
          <p:cNvSpPr txBox="1"/>
          <p:nvPr>
            <p:ph idx="3" type="subTitle"/>
          </p:nvPr>
        </p:nvSpPr>
        <p:spPr>
          <a:xfrm>
            <a:off x="5831458" y="1499910"/>
            <a:ext cx="22275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3" name="Google Shape;5563;p21"/>
          <p:cNvSpPr txBox="1"/>
          <p:nvPr>
            <p:ph idx="4" type="subTitle"/>
          </p:nvPr>
        </p:nvSpPr>
        <p:spPr>
          <a:xfrm>
            <a:off x="1085042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4" name="Google Shape;5564;p21"/>
          <p:cNvSpPr txBox="1"/>
          <p:nvPr>
            <p:ph idx="5" type="subTitle"/>
          </p:nvPr>
        </p:nvSpPr>
        <p:spPr>
          <a:xfrm>
            <a:off x="3458326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5" name="Google Shape;5565;p21"/>
          <p:cNvSpPr txBox="1"/>
          <p:nvPr>
            <p:ph idx="6" type="subTitle"/>
          </p:nvPr>
        </p:nvSpPr>
        <p:spPr>
          <a:xfrm>
            <a:off x="5831458" y="3201021"/>
            <a:ext cx="2227500" cy="100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6" name="Google Shape;5566;p21"/>
          <p:cNvSpPr txBox="1"/>
          <p:nvPr>
            <p:ph idx="7" type="subTitle"/>
          </p:nvPr>
        </p:nvSpPr>
        <p:spPr>
          <a:xfrm>
            <a:off x="1085042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7" name="Google Shape;5567;p21"/>
          <p:cNvSpPr txBox="1"/>
          <p:nvPr>
            <p:ph idx="8" type="subTitle"/>
          </p:nvPr>
        </p:nvSpPr>
        <p:spPr>
          <a:xfrm>
            <a:off x="3458326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8" name="Google Shape;5568;p21"/>
          <p:cNvSpPr txBox="1"/>
          <p:nvPr>
            <p:ph idx="9" type="subTitle"/>
          </p:nvPr>
        </p:nvSpPr>
        <p:spPr>
          <a:xfrm>
            <a:off x="5831458" y="1276675"/>
            <a:ext cx="22275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69" name="Google Shape;5569;p21"/>
          <p:cNvSpPr txBox="1"/>
          <p:nvPr>
            <p:ph idx="13" type="subTitle"/>
          </p:nvPr>
        </p:nvSpPr>
        <p:spPr>
          <a:xfrm>
            <a:off x="1085042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0" name="Google Shape;5570;p21"/>
          <p:cNvSpPr txBox="1"/>
          <p:nvPr>
            <p:ph idx="14" type="subTitle"/>
          </p:nvPr>
        </p:nvSpPr>
        <p:spPr>
          <a:xfrm>
            <a:off x="3458326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1" name="Google Shape;5571;p21"/>
          <p:cNvSpPr txBox="1"/>
          <p:nvPr>
            <p:ph idx="15" type="subTitle"/>
          </p:nvPr>
        </p:nvSpPr>
        <p:spPr>
          <a:xfrm>
            <a:off x="5831730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72" name="Google Shape;5572;p21"/>
          <p:cNvSpPr/>
          <p:nvPr/>
        </p:nvSpPr>
        <p:spPr>
          <a:xfrm flipH="1" rot="10800000">
            <a:off x="-918886" y="387373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573" name="Google Shape;5573;p21"/>
          <p:cNvGrpSpPr/>
          <p:nvPr/>
        </p:nvGrpSpPr>
        <p:grpSpPr>
          <a:xfrm rot="10800000">
            <a:off x="8352700" y="2075896"/>
            <a:ext cx="739997" cy="3067610"/>
            <a:chOff x="-20005" y="221874"/>
            <a:chExt cx="739997" cy="3067610"/>
          </a:xfrm>
        </p:grpSpPr>
        <p:sp>
          <p:nvSpPr>
            <p:cNvPr id="5574" name="Google Shape;5574;p21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1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1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1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1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1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1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1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1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1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1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1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1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1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1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1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1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1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1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1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1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1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1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1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1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1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1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1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1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1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1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1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1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1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1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1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1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1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1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1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1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1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1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1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1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1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1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1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1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1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1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1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1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1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1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1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1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1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2" name="Google Shape;5632;p21"/>
          <p:cNvSpPr/>
          <p:nvPr/>
        </p:nvSpPr>
        <p:spPr>
          <a:xfrm rot="4240959">
            <a:off x="7583793" y="832134"/>
            <a:ext cx="3074597" cy="1037549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4" name="Google Shape;5634;p22"/>
          <p:cNvGrpSpPr/>
          <p:nvPr/>
        </p:nvGrpSpPr>
        <p:grpSpPr>
          <a:xfrm rot="10800000">
            <a:off x="4347523" y="7361"/>
            <a:ext cx="4734477" cy="655700"/>
            <a:chOff x="-60085" y="4503778"/>
            <a:chExt cx="4734477" cy="655700"/>
          </a:xfrm>
        </p:grpSpPr>
        <p:sp>
          <p:nvSpPr>
            <p:cNvPr id="5635" name="Google Shape;5635;p22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2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2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2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2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2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2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2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2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2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2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2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2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2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2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2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2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2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2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2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2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2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2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2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2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2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2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2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2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2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2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2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2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2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2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2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2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2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2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2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2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2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2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2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2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2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2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2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2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2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2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2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2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2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2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2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2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2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2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2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2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2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2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2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2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2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2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2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2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2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2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2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2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2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2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2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2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2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2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2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2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2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2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2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2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2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2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2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2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2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2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2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2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2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2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2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2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2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2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2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2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2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2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2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2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2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2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2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2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2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2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2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2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2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2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2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2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2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2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2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2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2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2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2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2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2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2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2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2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2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2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2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2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2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2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2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2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2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2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2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2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2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2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2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2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2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2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2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2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2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2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2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2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2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2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2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2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2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2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2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2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2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2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2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2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2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2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2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2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2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2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2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2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2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2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2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2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2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2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2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2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2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2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2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2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2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2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2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2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2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2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2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2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2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2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2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2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2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2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2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2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2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2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2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2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2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2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2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2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2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2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2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2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2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2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2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2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2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2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2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2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2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2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2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2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2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2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2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2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2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2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2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2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2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2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2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2" name="Google Shape;5922;p22"/>
          <p:cNvSpPr txBox="1"/>
          <p:nvPr>
            <p:ph type="ctrTitle"/>
          </p:nvPr>
        </p:nvSpPr>
        <p:spPr>
          <a:xfrm>
            <a:off x="705850" y="664721"/>
            <a:ext cx="4379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23" name="Google Shape;5923;p22"/>
          <p:cNvSpPr txBox="1"/>
          <p:nvPr>
            <p:ph idx="1" type="subTitle"/>
          </p:nvPr>
        </p:nvSpPr>
        <p:spPr>
          <a:xfrm>
            <a:off x="705850" y="1601521"/>
            <a:ext cx="4379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24" name="Google Shape;5924;p22"/>
          <p:cNvSpPr/>
          <p:nvPr>
            <p:ph idx="2" type="pic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5925" name="Google Shape;5925;p22"/>
          <p:cNvSpPr/>
          <p:nvPr>
            <p:ph idx="3" type="pic"/>
          </p:nvPr>
        </p:nvSpPr>
        <p:spPr>
          <a:xfrm rot="-1002064">
            <a:off x="5158841" y="273173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grpSp>
        <p:nvGrpSpPr>
          <p:cNvPr id="5926" name="Google Shape;5926;p22"/>
          <p:cNvGrpSpPr/>
          <p:nvPr/>
        </p:nvGrpSpPr>
        <p:grpSpPr>
          <a:xfrm rot="10800000">
            <a:off x="954531" y="4692444"/>
            <a:ext cx="589386" cy="429499"/>
            <a:chOff x="8529048" y="1436288"/>
            <a:chExt cx="589386" cy="429499"/>
          </a:xfrm>
        </p:grpSpPr>
        <p:sp>
          <p:nvSpPr>
            <p:cNvPr id="5927" name="Google Shape;5927;p22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2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2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2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2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2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2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2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2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2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2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2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2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2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2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2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2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2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2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2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2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2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2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2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2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2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2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2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2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2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2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2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2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2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2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2" name="Google Shape;5962;p22"/>
          <p:cNvSpPr/>
          <p:nvPr/>
        </p:nvSpPr>
        <p:spPr>
          <a:xfrm rot="5400000">
            <a:off x="7455768" y="4375345"/>
            <a:ext cx="3074600" cy="103755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63" name="Google Shape;5963;p22"/>
          <p:cNvSpPr/>
          <p:nvPr/>
        </p:nvSpPr>
        <p:spPr>
          <a:xfrm rot="283592">
            <a:off x="-1028619" y="-387921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964" name="Google Shape;5964;p22"/>
          <p:cNvGrpSpPr/>
          <p:nvPr/>
        </p:nvGrpSpPr>
        <p:grpSpPr>
          <a:xfrm flipH="1" rot="10800000">
            <a:off x="-88876" y="3950506"/>
            <a:ext cx="890757" cy="1183347"/>
            <a:chOff x="8143834" y="39152"/>
            <a:chExt cx="890757" cy="1183347"/>
          </a:xfrm>
        </p:grpSpPr>
        <p:sp>
          <p:nvSpPr>
            <p:cNvPr id="5965" name="Google Shape;5965;p22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2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2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2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2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2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2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2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2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2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2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2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2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2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2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2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2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2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2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2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2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2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2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2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2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2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2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2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2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2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2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2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2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2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2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2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2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2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2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2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2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2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2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2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2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2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2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2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2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2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2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2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2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2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2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2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2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2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2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2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2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2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2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2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2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2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2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2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2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2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2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2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2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2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2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2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2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2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2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2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2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2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2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2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2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2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2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2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2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2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2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2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2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2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2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2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2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2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2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2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5" name="Google Shape;6065;p22"/>
          <p:cNvSpPr txBox="1"/>
          <p:nvPr/>
        </p:nvSpPr>
        <p:spPr>
          <a:xfrm>
            <a:off x="705850" y="3616971"/>
            <a:ext cx="4379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, and includes icons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, and infographics &amp; images by </a:t>
            </a:r>
            <a:r>
              <a:rPr b="1" lang="en" sz="1000" u="sng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23"/>
          <p:cNvSpPr/>
          <p:nvPr/>
        </p:nvSpPr>
        <p:spPr>
          <a:xfrm flipH="1" rot="5400000">
            <a:off x="7636446" y="3804437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068" name="Google Shape;6068;p23"/>
          <p:cNvGrpSpPr/>
          <p:nvPr/>
        </p:nvGrpSpPr>
        <p:grpSpPr>
          <a:xfrm flipH="1" rot="10800000">
            <a:off x="5975" y="4178794"/>
            <a:ext cx="1418255" cy="1032736"/>
            <a:chOff x="78162" y="4106619"/>
            <a:chExt cx="1418255" cy="1032736"/>
          </a:xfrm>
        </p:grpSpPr>
        <p:sp>
          <p:nvSpPr>
            <p:cNvPr id="6069" name="Google Shape;6069;p2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6" name="Google Shape;6196;p23"/>
          <p:cNvSpPr/>
          <p:nvPr/>
        </p:nvSpPr>
        <p:spPr>
          <a:xfrm rot="1800044">
            <a:off x="766669" y="-971712"/>
            <a:ext cx="2185102" cy="1608065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197" name="Google Shape;6197;p23"/>
          <p:cNvGrpSpPr/>
          <p:nvPr/>
        </p:nvGrpSpPr>
        <p:grpSpPr>
          <a:xfrm flipH="1">
            <a:off x="7719775" y="18632"/>
            <a:ext cx="1418255" cy="1032736"/>
            <a:chOff x="78162" y="4106619"/>
            <a:chExt cx="1418255" cy="1032736"/>
          </a:xfrm>
        </p:grpSpPr>
        <p:sp>
          <p:nvSpPr>
            <p:cNvPr id="6198" name="Google Shape;6198;p23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3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3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3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3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3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3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3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3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3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3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3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3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3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3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3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3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3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3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3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3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3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3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3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3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3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3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325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6" name="Google Shape;6326;p24"/>
          <p:cNvGrpSpPr/>
          <p:nvPr/>
        </p:nvGrpSpPr>
        <p:grpSpPr>
          <a:xfrm rot="5400000">
            <a:off x="-2109949" y="2188505"/>
            <a:ext cx="4659085" cy="429597"/>
            <a:chOff x="4475272" y="4704378"/>
            <a:chExt cx="4659085" cy="429597"/>
          </a:xfrm>
        </p:grpSpPr>
        <p:sp>
          <p:nvSpPr>
            <p:cNvPr id="6327" name="Google Shape;6327;p24"/>
            <p:cNvSpPr/>
            <p:nvPr/>
          </p:nvSpPr>
          <p:spPr>
            <a:xfrm>
              <a:off x="6585415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651022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771610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764070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756529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756529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7489875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7489875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7414680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7414680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7414680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73392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733926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733926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726387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7263871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7263871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718845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643480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43480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434803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643480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6359411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6359411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6359411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6359411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6359411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6359411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628399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6283994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6283994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628399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628399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6283994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620860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620860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6208602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620860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6208602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6208602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61333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61333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1333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13338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613338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613338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605799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6057990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605799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6057990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6057990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6057990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598257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5982573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5982573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5982573" y="4855187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598257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598257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590718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590718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5907181" y="49303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5907181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5907181" y="4779770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5907181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583196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583196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583196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583196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583196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5831962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575656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575656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5756569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575656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568095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5680955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568095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5605537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4"/>
            <p:cNvSpPr/>
            <p:nvPr/>
          </p:nvSpPr>
          <p:spPr>
            <a:xfrm>
              <a:off x="560553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4"/>
            <p:cNvSpPr/>
            <p:nvPr/>
          </p:nvSpPr>
          <p:spPr>
            <a:xfrm>
              <a:off x="5605537" y="470437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4"/>
            <p:cNvSpPr/>
            <p:nvPr/>
          </p:nvSpPr>
          <p:spPr>
            <a:xfrm>
              <a:off x="553034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4"/>
            <p:cNvSpPr/>
            <p:nvPr/>
          </p:nvSpPr>
          <p:spPr>
            <a:xfrm>
              <a:off x="5530343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4"/>
            <p:cNvSpPr/>
            <p:nvPr/>
          </p:nvSpPr>
          <p:spPr>
            <a:xfrm>
              <a:off x="5530343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4"/>
            <p:cNvSpPr/>
            <p:nvPr/>
          </p:nvSpPr>
          <p:spPr>
            <a:xfrm>
              <a:off x="5454926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>
              <a:off x="5454926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>
              <a:off x="5454926" y="47043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>
              <a:off x="5379534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>
              <a:off x="5379534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>
              <a:off x="5379534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>
              <a:off x="5304117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>
              <a:off x="5304117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>
              <a:off x="5304117" y="47797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>
              <a:off x="522892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>
              <a:off x="522892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>
              <a:off x="5228922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>
              <a:off x="5153505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>
              <a:off x="5153505" y="47797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>
              <a:off x="5078113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>
              <a:off x="5078113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>
              <a:off x="500269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>
              <a:off x="4927304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>
              <a:off x="4776692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>
              <a:off x="4776692" y="48551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>
              <a:off x="4701275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>
              <a:off x="4625883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>
              <a:off x="4550466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>
              <a:off x="4550466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>
              <a:off x="4550466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>
              <a:off x="4475272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>
              <a:off x="8620363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>
              <a:off x="8695780" y="5005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>
              <a:off x="8695780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>
              <a:off x="8771172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>
              <a:off x="8771172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>
              <a:off x="8846589" y="50057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>
              <a:off x="8846589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>
              <a:off x="892198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>
              <a:off x="892198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>
              <a:off x="892198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>
              <a:off x="899739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>
              <a:off x="899739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>
              <a:off x="899739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>
              <a:off x="9072791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>
              <a:off x="9072791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>
              <a:off x="9072791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>
              <a:off x="9072667" y="48551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>
              <a:off x="8997250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>
              <a:off x="8921858" y="48551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>
              <a:off x="8846589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>
              <a:off x="8846589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>
              <a:off x="8771172" y="49303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>
              <a:off x="8695780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>
              <a:off x="8620363" y="5005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>
              <a:off x="8544971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>
              <a:off x="8544971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>
              <a:off x="839435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>
              <a:off x="8394359" y="50057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>
              <a:off x="839435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>
              <a:off x="8318942" y="5081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>
              <a:off x="831894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>
              <a:off x="8318942" y="48551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>
              <a:off x="8243550" y="5081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>
              <a:off x="8243550" y="50057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>
              <a:off x="8243550" y="48551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>
              <a:off x="8243550" y="47043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>
              <a:off x="8168133" y="5081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>
              <a:off x="8168133" y="48551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>
              <a:off x="8092939" y="5081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4"/>
            <p:cNvSpPr/>
            <p:nvPr/>
          </p:nvSpPr>
          <p:spPr>
            <a:xfrm>
              <a:off x="8092939" y="49303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4"/>
            <p:cNvSpPr/>
            <p:nvPr/>
          </p:nvSpPr>
          <p:spPr>
            <a:xfrm>
              <a:off x="8092939" y="47043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4"/>
            <p:cNvSpPr/>
            <p:nvPr/>
          </p:nvSpPr>
          <p:spPr>
            <a:xfrm>
              <a:off x="8017522" y="50057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4"/>
            <p:cNvSpPr/>
            <p:nvPr/>
          </p:nvSpPr>
          <p:spPr>
            <a:xfrm>
              <a:off x="8017522" y="49303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4"/>
            <p:cNvSpPr/>
            <p:nvPr/>
          </p:nvSpPr>
          <p:spPr>
            <a:xfrm>
              <a:off x="7942129" y="47797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0" name="Google Shape;6480;p24"/>
          <p:cNvSpPr/>
          <p:nvPr/>
        </p:nvSpPr>
        <p:spPr>
          <a:xfrm flipH="1" rot="10800000">
            <a:off x="-918886" y="387373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481" name="Google Shape;6481;p24"/>
          <p:cNvGrpSpPr/>
          <p:nvPr/>
        </p:nvGrpSpPr>
        <p:grpSpPr>
          <a:xfrm rot="10800000">
            <a:off x="8352700" y="2075896"/>
            <a:ext cx="739997" cy="3067610"/>
            <a:chOff x="-20005" y="221874"/>
            <a:chExt cx="739997" cy="3067610"/>
          </a:xfrm>
        </p:grpSpPr>
        <p:sp>
          <p:nvSpPr>
            <p:cNvPr id="6482" name="Google Shape;6482;p24"/>
            <p:cNvSpPr/>
            <p:nvPr/>
          </p:nvSpPr>
          <p:spPr>
            <a:xfrm>
              <a:off x="-18595" y="2709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4"/>
            <p:cNvSpPr/>
            <p:nvPr/>
          </p:nvSpPr>
          <p:spPr>
            <a:xfrm>
              <a:off x="-18595" y="2784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>
              <a:off x="-18595" y="3010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>
              <a:off x="-18595" y="2935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>
              <a:off x="-18595" y="2859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>
              <a:off x="57613" y="2784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>
              <a:off x="57613" y="2935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>
              <a:off x="57613" y="2859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>
              <a:off x="507642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>
              <a:off x="206221" y="2709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>
              <a:off x="206221" y="2633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>
              <a:off x="281614" y="2558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>
              <a:off x="130606" y="2482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>
              <a:off x="-20005" y="2332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>
              <a:off x="432225" y="3085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>
              <a:off x="356833" y="3236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>
              <a:off x="356833" y="3161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>
              <a:off x="281614" y="3236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>
              <a:off x="-20005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>
              <a:off x="432225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>
              <a:off x="5541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130606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206221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35683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28161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206221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130606" y="372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5541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-20005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-20005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658253" y="372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583034" y="372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58303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507642" y="372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507642" y="297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432225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432225" y="297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>
              <a:off x="356833" y="448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>
              <a:off x="356833" y="297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>
              <a:off x="281614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>
              <a:off x="281614" y="448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>
              <a:off x="281614" y="297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>
              <a:off x="281614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>
              <a:off x="206221" y="598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>
              <a:off x="206221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>
              <a:off x="206221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>
              <a:off x="206221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>
              <a:off x="130606" y="674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>
              <a:off x="130606" y="598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>
              <a:off x="130606" y="448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>
              <a:off x="130606" y="221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>
              <a:off x="55412" y="749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>
              <a:off x="55412" y="674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>
              <a:off x="55412" y="523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>
              <a:off x="55412" y="448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>
              <a:off x="55412" y="221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>
              <a:off x="-20005" y="523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>
              <a:off x="-20005" y="221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0" name="Google Shape;6540;p24"/>
          <p:cNvSpPr/>
          <p:nvPr/>
        </p:nvSpPr>
        <p:spPr>
          <a:xfrm rot="4240959">
            <a:off x="7583793" y="832134"/>
            <a:ext cx="3074597" cy="1037549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4"/>
          <p:cNvSpPr/>
          <p:nvPr/>
        </p:nvSpPr>
        <p:spPr>
          <a:xfrm flipH="1" rot="4601100">
            <a:off x="7270609" y="113581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82" name="Google Shape;282;p4"/>
          <p:cNvSpPr/>
          <p:nvPr/>
        </p:nvSpPr>
        <p:spPr>
          <a:xfrm flipH="1" rot="10516408">
            <a:off x="-622018" y="3818938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83" name="Google Shape;283;p4"/>
          <p:cNvGrpSpPr/>
          <p:nvPr/>
        </p:nvGrpSpPr>
        <p:grpSpPr>
          <a:xfrm flipH="1" rot="10800000">
            <a:off x="8286309" y="3983877"/>
            <a:ext cx="890757" cy="1183347"/>
            <a:chOff x="8143834" y="39152"/>
            <a:chExt cx="890757" cy="1183347"/>
          </a:xfrm>
        </p:grpSpPr>
        <p:sp>
          <p:nvSpPr>
            <p:cNvPr id="284" name="Google Shape;284;p4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4"/>
          <p:cNvGrpSpPr/>
          <p:nvPr/>
        </p:nvGrpSpPr>
        <p:grpSpPr>
          <a:xfrm>
            <a:off x="5974" y="18632"/>
            <a:ext cx="1418255" cy="1032736"/>
            <a:chOff x="78162" y="4106619"/>
            <a:chExt cx="1418255" cy="1032736"/>
          </a:xfrm>
        </p:grpSpPr>
        <p:sp>
          <p:nvSpPr>
            <p:cNvPr id="385" name="Google Shape;385;p4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"/>
          <p:cNvSpPr txBox="1"/>
          <p:nvPr>
            <p:ph idx="1" type="subTitle"/>
          </p:nvPr>
        </p:nvSpPr>
        <p:spPr>
          <a:xfrm>
            <a:off x="1357949" y="2414686"/>
            <a:ext cx="30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4" name="Google Shape;514;p5"/>
          <p:cNvSpPr txBox="1"/>
          <p:nvPr>
            <p:ph idx="2" type="subTitle"/>
          </p:nvPr>
        </p:nvSpPr>
        <p:spPr>
          <a:xfrm>
            <a:off x="4735351" y="2414686"/>
            <a:ext cx="30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5" name="Google Shape;515;p5"/>
          <p:cNvSpPr txBox="1"/>
          <p:nvPr>
            <p:ph idx="3" type="subTitle"/>
          </p:nvPr>
        </p:nvSpPr>
        <p:spPr>
          <a:xfrm>
            <a:off x="1357949" y="2633579"/>
            <a:ext cx="3050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5"/>
          <p:cNvSpPr txBox="1"/>
          <p:nvPr>
            <p:ph idx="4" type="subTitle"/>
          </p:nvPr>
        </p:nvSpPr>
        <p:spPr>
          <a:xfrm>
            <a:off x="4735351" y="2633579"/>
            <a:ext cx="3050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7" name="Google Shape;51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5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19" name="Google Shape;519;p5"/>
          <p:cNvGrpSpPr/>
          <p:nvPr/>
        </p:nvGrpSpPr>
        <p:grpSpPr>
          <a:xfrm>
            <a:off x="-60085" y="4503778"/>
            <a:ext cx="4734477" cy="655700"/>
            <a:chOff x="-60085" y="4503778"/>
            <a:chExt cx="4734477" cy="655700"/>
          </a:xfrm>
        </p:grpSpPr>
        <p:sp>
          <p:nvSpPr>
            <p:cNvPr id="520" name="Google Shape;520;p5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5"/>
          <p:cNvGrpSpPr/>
          <p:nvPr/>
        </p:nvGrpSpPr>
        <p:grpSpPr>
          <a:xfrm>
            <a:off x="8529048" y="1436288"/>
            <a:ext cx="589386" cy="429499"/>
            <a:chOff x="8529048" y="1436288"/>
            <a:chExt cx="589386" cy="429499"/>
          </a:xfrm>
        </p:grpSpPr>
        <p:sp>
          <p:nvSpPr>
            <p:cNvPr id="808" name="Google Shape;808;p5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5"/>
          <p:cNvSpPr/>
          <p:nvPr/>
        </p:nvSpPr>
        <p:spPr>
          <a:xfrm rot="-3330445">
            <a:off x="-1139810" y="2009117"/>
            <a:ext cx="2185151" cy="1608101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6" name="Google Shape;846;p6"/>
          <p:cNvSpPr/>
          <p:nvPr/>
        </p:nvSpPr>
        <p:spPr>
          <a:xfrm flipH="1" rot="4601100">
            <a:off x="7287471" y="8165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847" name="Google Shape;847;p6"/>
          <p:cNvGrpSpPr/>
          <p:nvPr/>
        </p:nvGrpSpPr>
        <p:grpSpPr>
          <a:xfrm flipH="1">
            <a:off x="-228944" y="11"/>
            <a:ext cx="890757" cy="1183347"/>
            <a:chOff x="8143834" y="39152"/>
            <a:chExt cx="890757" cy="1183347"/>
          </a:xfrm>
        </p:grpSpPr>
        <p:sp>
          <p:nvSpPr>
            <p:cNvPr id="848" name="Google Shape;848;p6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6"/>
          <p:cNvGrpSpPr/>
          <p:nvPr/>
        </p:nvGrpSpPr>
        <p:grpSpPr>
          <a:xfrm flipH="1">
            <a:off x="6334679" y="4503778"/>
            <a:ext cx="4734477" cy="655700"/>
            <a:chOff x="-60085" y="4503778"/>
            <a:chExt cx="4734477" cy="655700"/>
          </a:xfrm>
        </p:grpSpPr>
        <p:sp>
          <p:nvSpPr>
            <p:cNvPr id="949" name="Google Shape;949;p6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6"/>
          <p:cNvSpPr/>
          <p:nvPr/>
        </p:nvSpPr>
        <p:spPr>
          <a:xfrm flipH="1" rot="-9900040">
            <a:off x="-798911" y="4216024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oogle Shape;1238;p7"/>
          <p:cNvGrpSpPr/>
          <p:nvPr/>
        </p:nvGrpSpPr>
        <p:grpSpPr>
          <a:xfrm>
            <a:off x="13991" y="1053478"/>
            <a:ext cx="3980826" cy="3369006"/>
            <a:chOff x="13991" y="1053478"/>
            <a:chExt cx="3980826" cy="3369006"/>
          </a:xfrm>
        </p:grpSpPr>
        <p:sp>
          <p:nvSpPr>
            <p:cNvPr id="1239" name="Google Shape;1239;p7"/>
            <p:cNvSpPr/>
            <p:nvPr/>
          </p:nvSpPr>
          <p:spPr>
            <a:xfrm>
              <a:off x="287800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2878007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2878007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295339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295339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3028594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3028594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3028594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310401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310401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3104011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310401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310401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3256230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3256230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3256230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3256230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3256230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332438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332438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3332438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3028594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295339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2878007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2576562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2576562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265178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265178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265178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2727173" y="3766660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2727173" y="384225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2727173" y="3917469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2727173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280259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280259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280259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280259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280259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378246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3481046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3481046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355643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405431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25482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2878007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310401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3104011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028594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028594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2953399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295339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3707050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631658" y="4369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3631658" y="4294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556439" y="4369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104011" y="43696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179428" y="421889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179428" y="414367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3179428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3179428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179428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179428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179428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104011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10401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310401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3028594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3028594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3028594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3028594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2953399" y="414367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295339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2953399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295339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2878007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2878007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2878007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80259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280259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2727173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2727173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265178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265178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265178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2576562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2576562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25765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250116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250116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250116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250116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114447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114447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114447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06906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1069062" y="384225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10690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993645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99364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17030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17030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17030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17030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17030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17030" y="316381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17030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17030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17030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1703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17030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1703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1703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1703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1703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1703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9222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9222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9222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9222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9222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9222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9222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9222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9222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92225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92225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92225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92225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76764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76764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6764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6764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76764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767642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76764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76764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767642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767642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767642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767642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84305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84305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843059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84305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91845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91845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91845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91845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918327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843059" y="331443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843059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843059" y="346523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843059" y="3540632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843059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84305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767642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76764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692225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692225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692225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692225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61703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239995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239995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239995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39995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239995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239995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239995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13991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13991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13991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13991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13991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8918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8918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8918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8918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8918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8918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8918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16460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16460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16460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16460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16460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16460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16460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6460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39995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315412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315412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15412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15412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15412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15412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315412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90804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390804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390804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390804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90804" y="301300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90804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90804" y="3163819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90804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46622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46622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46622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46622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46622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46622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46622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466221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46622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46622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5416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541613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541613" y="384225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541613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41613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41613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41613" y="3540632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541613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41613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541489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541613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41613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41613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41613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41613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541613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46622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390804" y="2862398"/>
              <a:ext cx="61565" cy="52661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315412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114447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114447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114447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106906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106906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06906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06906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106906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99364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99364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99364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99364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99364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91845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91845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91845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91845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91845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91845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91845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91845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84305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84305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84305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84305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767642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767642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76764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767642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76764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692225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69222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69222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61703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617030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617030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541613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541613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416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41613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466221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466221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466221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46622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46622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46622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46622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46622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90804" y="376666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90804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90804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90804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9068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90804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15263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15412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15412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39995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39995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239995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6460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6460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6460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8918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8918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8918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8918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13991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3991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13991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3991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84305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99364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99364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99364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993645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99364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99364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99364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617030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61703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315412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390804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390804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6622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5416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541613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61703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61703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69222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69222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69222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69222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76764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76764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767642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76764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76764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76764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84305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84305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84305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84305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84305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84305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84305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91845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91845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91845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91845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91845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91845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91845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91845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99364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06906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06906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106906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06906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106906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106906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106906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106906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069062" y="15811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99364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91845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91845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84305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84305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84305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84305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76764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76764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767642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76764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76764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76764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69222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69222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69222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69222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69222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692225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692225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692225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617030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617030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61703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61703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61703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61703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61703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61703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617030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416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41613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5416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5416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5416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541613" y="15811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5416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5416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541613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541613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6622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6622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6622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46622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6622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6622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6622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6622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6622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466221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466221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90804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90804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90804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90804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90804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90804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390804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390804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390804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315412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315412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315412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315412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315412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39995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39995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39995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39995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39995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164602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6460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6460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6460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6460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6460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460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8918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8918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8918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8918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8918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8918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8918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3991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399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3991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3991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06906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06906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14447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14447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21987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14447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747321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1747321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747321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1747321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1747321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1747321" y="188252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1747321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747321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1747321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1747321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1747321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1747321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1747321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1747321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137048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137048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137048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137048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137048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1370483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137048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137048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137048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137048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137048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137048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99364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99364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993645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99364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06906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106906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114447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114447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114447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114447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114447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114447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114447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114447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114447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114447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114447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114447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121987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21987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21987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21987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21987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21987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21987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21987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21987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21987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21987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21987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129528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29528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129528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29528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29528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29528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29528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129528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129528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29528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29528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29528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370483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37048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445900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445900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445900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445900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445900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445900" y="1882521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445900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445900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445900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445900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445900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445900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445900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445900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52129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52129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52129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52129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52129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521292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52129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52129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152129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152129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52129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52129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52129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152129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152129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159670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159670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59670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59670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159670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59670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59670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59670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159670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159670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159670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159670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159670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159670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167210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167210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167210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167210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167210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167210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167210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167210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167210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167210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167210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167210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167210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167210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1747321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1747321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18227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18227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1822713" y="15811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18227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18227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18227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1822713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18227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1822713" y="203313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18227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1822713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822713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822713" y="233475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822713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82271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822713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8227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822713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898130" y="13548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898130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1898130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1898130" y="15811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1898130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1898130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1898130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1898130" y="188252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1898130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1898130" y="203313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1898130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1898130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1898130" y="225935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1898130" y="233475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1898130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898130" y="248556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1898130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1898130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197352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197352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197352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1973522" y="15811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197352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197352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197352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197352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197352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97352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197352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197352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197352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197352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197352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197352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197352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2048939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2048939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2048939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2048939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2048939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2048939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2048939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2048939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2048939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2048939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2048939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2048939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2048939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2048939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2048939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2048939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2048939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2048939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212433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212433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212433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212433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212433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295339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295339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3028594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3028594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310401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310401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310401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3179428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3179428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325482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3707050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333023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340543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3481046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363165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355643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3481046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340543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333023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325482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325482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3179428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310401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3028594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295339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2501169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250116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257656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257656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257656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257656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257656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257656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257656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257656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257656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265178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265178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265178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265178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265178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265178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2651781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2651781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272717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272717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272717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272717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272717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272717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2727173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272717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280259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280259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280259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287800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287800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287800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287800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280259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2802590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280259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2802590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280259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280259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272717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2651781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2651781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257656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212433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212433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212433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2124332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212433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212433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212433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212433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212433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212433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212433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212433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212433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212433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212433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219974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219974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219974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219974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219974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219974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219974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219974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219974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219974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219974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219974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219974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2199749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219974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219974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219974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219974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219974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219974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219974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227514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227514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227514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227514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227514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227514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2275141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227514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227514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227514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227514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2275141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227514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227514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227514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227514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227514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2350558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2350558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2350558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2350558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2350558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2350558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2350558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2350558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2350558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2350558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2350558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2350558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2350558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2350360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2350558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2350360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2425975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2425975" y="15057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2425975" y="15811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2425975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2425975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2425975" y="1807104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2425975" y="1882521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2425975" y="1957715"/>
              <a:ext cx="61541" cy="52933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2425975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250116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250116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250116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250116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250116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2501169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2501169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250116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2501169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2501169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2425975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2425975" y="2183942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2425975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2425975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242575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2425975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242575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2425975" y="241016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2350558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227514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219974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212433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2048939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197352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2651781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2651781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2727173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2727173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257656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257656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250116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2501169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2501169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2425826" y="3389822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2425826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265178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2576562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2501169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2425752" y="3540632"/>
              <a:ext cx="61714" cy="52735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2350558" y="3540632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2350558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227514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2275017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2199600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219960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2124208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2124208" y="3239013"/>
              <a:ext cx="61689" cy="52933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2275017" y="3239013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219974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212433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393307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385785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385785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378246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378246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3707050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3707050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3631658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3631658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355643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355643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355643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355643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3481046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3481046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3481046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3481046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340543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340543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340543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340543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3330237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333023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333023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333023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333023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325482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325482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3179428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3179428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3179428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310401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3104011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3028594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3028594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3028594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3028594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3028594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3028594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3028594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295339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295339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295339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2953399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295339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295339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295339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2878007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2878007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2878007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2878007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2878007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287800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2878007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287800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2802590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2802590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280259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280259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272717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272717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272717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272717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2727173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2651781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265178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257656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257656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257656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257656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257656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2501169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2501169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2501169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2501169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250116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250116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250116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2425975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2425975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2425826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2350558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2350558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2350558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2350558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2350558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2350409" y="12042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227514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227514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227514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2275141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2275141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2275017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219974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219974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2199600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212433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212433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2124208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2048939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2048939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2048939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2048939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197352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1973522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1898130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1898130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1898130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1822713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18227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1822713" y="13548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1747321" y="308840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1747321" y="301300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1747321" y="293759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1747321" y="2862398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1747321" y="278698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1747321" y="271158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1747321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1747321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1672102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167210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167210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167210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167210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167210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167210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159670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159670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159670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159670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159670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159670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152129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152129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152129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1521292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1445900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1445900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1445900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1445900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1445900" y="12042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1445900" y="10534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1370483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1370483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1370483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137048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1370483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129528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129528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129528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129528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129528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129528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129528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1295289" y="10534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121987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121987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121987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121987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121987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121987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121987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121987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114447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114447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114447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114447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114447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1144479" y="11288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106906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106906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106906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106906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106906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106906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99364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99364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99364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99364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91845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91845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91845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91845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91845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91845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84305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84305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84305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76764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76764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7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4" name="Google Shape;2284;p7"/>
          <p:cNvSpPr txBox="1"/>
          <p:nvPr>
            <p:ph idx="1" type="body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85" name="Google Shape;2285;p7"/>
          <p:cNvSpPr/>
          <p:nvPr>
            <p:ph idx="2" type="pic"/>
          </p:nvPr>
        </p:nvSpPr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2286" name="Google Shape;2286;p7"/>
          <p:cNvSpPr/>
          <p:nvPr>
            <p:ph idx="3" type="pic"/>
          </p:nvPr>
        </p:nvSpPr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3600000" dist="47625">
              <a:srgbClr val="000000">
                <a:alpha val="40000"/>
              </a:srgbClr>
            </a:outerShdw>
          </a:effectLst>
        </p:spPr>
      </p:sp>
      <p:sp>
        <p:nvSpPr>
          <p:cNvPr id="2287" name="Google Shape;2287;p7"/>
          <p:cNvSpPr/>
          <p:nvPr/>
        </p:nvSpPr>
        <p:spPr>
          <a:xfrm rot="6038953">
            <a:off x="7454602" y="3323356"/>
            <a:ext cx="3074672" cy="1037574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88" name="Google Shape;2288;p7"/>
          <p:cNvSpPr/>
          <p:nvPr/>
        </p:nvSpPr>
        <p:spPr>
          <a:xfrm>
            <a:off x="-1160000" y="-26905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8"/>
          <p:cNvSpPr/>
          <p:nvPr/>
        </p:nvSpPr>
        <p:spPr>
          <a:xfrm>
            <a:off x="-592700" y="-471775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91" name="Google Shape;2291;p8"/>
          <p:cNvSpPr/>
          <p:nvPr/>
        </p:nvSpPr>
        <p:spPr>
          <a:xfrm>
            <a:off x="7174375" y="4073600"/>
            <a:ext cx="2185150" cy="1608100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292" name="Google Shape;2292;p8"/>
          <p:cNvGrpSpPr/>
          <p:nvPr/>
        </p:nvGrpSpPr>
        <p:grpSpPr>
          <a:xfrm>
            <a:off x="8286309" y="18632"/>
            <a:ext cx="890757" cy="1183347"/>
            <a:chOff x="8143834" y="39152"/>
            <a:chExt cx="890757" cy="1183347"/>
          </a:xfrm>
        </p:grpSpPr>
        <p:sp>
          <p:nvSpPr>
            <p:cNvPr id="2293" name="Google Shape;2293;p8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3" name="Google Shape;2393;p8"/>
          <p:cNvGrpSpPr/>
          <p:nvPr/>
        </p:nvGrpSpPr>
        <p:grpSpPr>
          <a:xfrm flipH="1" rot="10800000">
            <a:off x="5974" y="4134488"/>
            <a:ext cx="1418255" cy="1032736"/>
            <a:chOff x="78162" y="4106619"/>
            <a:chExt cx="1418255" cy="1032736"/>
          </a:xfrm>
        </p:grpSpPr>
        <p:sp>
          <p:nvSpPr>
            <p:cNvPr id="2394" name="Google Shape;2394;p8"/>
            <p:cNvSpPr/>
            <p:nvPr/>
          </p:nvSpPr>
          <p:spPr>
            <a:xfrm>
              <a:off x="45499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45499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530194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530194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60561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60561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60561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681028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681028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75642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1208650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83183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90703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982646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113325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105803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982646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90703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83183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75642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75642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681028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60561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194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45499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78162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78162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78162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78162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78162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78162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78162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78162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78162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153381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153381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15338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15338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15338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15338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153381" y="470965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153381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228773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228773" y="433284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228773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228773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228773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228773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228773" y="470965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228773" y="478485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304190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304190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304190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37960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37960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37960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37960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30419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304190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304190" y="463426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304190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304190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304190" y="4860270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228773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153381" y="4860270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153381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78162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1434678" y="433284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1359459" y="433284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135945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1284067" y="433284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1284067" y="425742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1208650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1208650" y="425742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1133258" y="440823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1133258" y="425742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105803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1058039" y="440823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1058039" y="425742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105803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982646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982646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982646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982646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907031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907031" y="455884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907031" y="440823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90703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831837" y="470965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83183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831837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831837" y="440823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83183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756420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75642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681028" y="44834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681028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681028" y="4106619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605611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605611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30194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30194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30194" y="463426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30194" y="44834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30194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30194" y="4106619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454999" y="478485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454999" y="470965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454999" y="455884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454999" y="44834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454999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379607" y="4860270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379607" y="478485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379607" y="470965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379607" y="463426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379607" y="455884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379607" y="418201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304190" y="49356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304190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228773" y="5086496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228773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228773" y="49356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228773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153381" y="50110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153381" y="418201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78162" y="50110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78162" y="418201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1" name="Google Shape;25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3" name="Google Shape;2523;p9"/>
          <p:cNvGrpSpPr/>
          <p:nvPr/>
        </p:nvGrpSpPr>
        <p:grpSpPr>
          <a:xfrm flipH="1">
            <a:off x="-312787" y="1436288"/>
            <a:ext cx="589386" cy="429499"/>
            <a:chOff x="8529048" y="1436288"/>
            <a:chExt cx="589386" cy="429499"/>
          </a:xfrm>
        </p:grpSpPr>
        <p:sp>
          <p:nvSpPr>
            <p:cNvPr id="2524" name="Google Shape;2524;p9"/>
            <p:cNvSpPr/>
            <p:nvPr/>
          </p:nvSpPr>
          <p:spPr>
            <a:xfrm>
              <a:off x="9056670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9056670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9056670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9056670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898127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898127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898127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8981278" y="1436288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8905861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8905861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8905861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8905861" y="1436288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8830469" y="1662316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8830469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8830469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8830469" y="1436288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8755052" y="1662316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8755052" y="15868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8755052" y="1511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8755052" y="1436288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8679857" y="1737709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8679857" y="1662292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8679857" y="15868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8679857" y="15114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8679857" y="1436288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8604440" y="181290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604440" y="173770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604440" y="1662316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604440" y="15868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604440" y="1511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604440" y="1436288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8529048" y="181290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529048" y="1662316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8529048" y="158689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8529048" y="1511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9"/>
          <p:cNvSpPr/>
          <p:nvPr/>
        </p:nvSpPr>
        <p:spPr>
          <a:xfrm flipH="1" rot="4601100">
            <a:off x="7287471" y="816561"/>
            <a:ext cx="3074541" cy="1037530"/>
          </a:xfrm>
          <a:custGeom>
            <a:rect b="b" l="l" r="r" t="t"/>
            <a:pathLst>
              <a:path extrusionOk="0" h="41502" w="122984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560" name="Google Shape;2560;p9"/>
          <p:cNvGrpSpPr/>
          <p:nvPr/>
        </p:nvGrpSpPr>
        <p:grpSpPr>
          <a:xfrm flipH="1">
            <a:off x="-228944" y="11"/>
            <a:ext cx="890757" cy="1183347"/>
            <a:chOff x="8143834" y="39152"/>
            <a:chExt cx="890757" cy="1183347"/>
          </a:xfrm>
        </p:grpSpPr>
        <p:sp>
          <p:nvSpPr>
            <p:cNvPr id="2561" name="Google Shape;2561;p9"/>
            <p:cNvSpPr/>
            <p:nvPr/>
          </p:nvSpPr>
          <p:spPr>
            <a:xfrm>
              <a:off x="8972902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8972902" y="114544"/>
              <a:ext cx="61689" cy="52735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8972902" y="39152"/>
              <a:ext cx="61689" cy="52710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8897682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889748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889768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889768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8897682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8897682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8822290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8822290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8822290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8822290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8822290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8822290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8746873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8746873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8746873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874687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8746873" y="189763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874687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874687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8671481" y="6421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8671481" y="566774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8671481" y="491382"/>
              <a:ext cx="61541" cy="52908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8671481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8671481" y="340573"/>
              <a:ext cx="61739" cy="52908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8671481" y="265156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8671481" y="189763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8671481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8671481" y="3915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8596262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8596262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8596262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596262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596064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596064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596064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8596262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8596262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8596064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8596064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8520869" y="8681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8520869" y="79280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8520869" y="71758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8520869" y="6421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8520869" y="5667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852064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8520869" y="416163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8520647" y="340573"/>
              <a:ext cx="61961" cy="52908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8520869" y="265156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8520869" y="189763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8520869" y="114544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8520869" y="3915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8445255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8445255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8445255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8445255" y="717584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8445255" y="6421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8445255" y="5667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8445255" y="491382"/>
              <a:ext cx="61565" cy="52908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8445255" y="416163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8445255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8445255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8445255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8445255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8445255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8369837" y="116961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8369837" y="9436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8369837" y="8681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8369837" y="79280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8369837" y="71758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8369837" y="6421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8369837" y="566774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8369837" y="491382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8369837" y="416163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8369837" y="340573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8369837" y="265156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8369837" y="189763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8369837" y="114544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8369837" y="3915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8294643" y="116961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8294643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8294643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8294643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8294643" y="8681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8294643" y="79280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8294643" y="71758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8294643" y="265156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8294643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8294643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8294643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8219226" y="10944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8219226" y="101900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8219226" y="9436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8219226" y="189763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8219226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8219226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8143834" y="114544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8143834" y="3915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p9"/>
          <p:cNvGrpSpPr/>
          <p:nvPr/>
        </p:nvGrpSpPr>
        <p:grpSpPr>
          <a:xfrm flipH="1">
            <a:off x="6334679" y="4503778"/>
            <a:ext cx="4734477" cy="655700"/>
            <a:chOff x="-60085" y="4503778"/>
            <a:chExt cx="4734477" cy="655700"/>
          </a:xfrm>
        </p:grpSpPr>
        <p:sp>
          <p:nvSpPr>
            <p:cNvPr id="2662" name="Google Shape;2662;p9"/>
            <p:cNvSpPr/>
            <p:nvPr/>
          </p:nvSpPr>
          <p:spPr>
            <a:xfrm>
              <a:off x="467340" y="4579170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9214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167322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159802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174863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748637" y="50314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67322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59802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59802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52263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52263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52263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52263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44721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447217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44721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144721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144721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137180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1371800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1371800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1371800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1371800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129660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129660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129660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129660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129660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1296605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12211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1221188" y="50314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12211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12211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122118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122118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114579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114579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114579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114579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1145796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1145796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1070379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1070379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107037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107037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994987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994987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919570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467340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39214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31672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316728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316728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316728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316728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241336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241336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241336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241336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241336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241336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241336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165919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165919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165919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165919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165919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165919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165919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165919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90527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90527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90527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90527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90527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90527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90527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90527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153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153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153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153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153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1530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15307" y="45791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15307" y="450377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-6008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-60085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-6008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-6008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-60085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-6008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-60085" y="4654587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-60085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-60085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2426896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2426896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2426896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205005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205005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205005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182405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182405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189944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189944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197486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197486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2125475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2125475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2125475" y="51065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220086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220086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220086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227628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227628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235167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235167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2502288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2502288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2502288" y="50314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2502288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2577705" y="48051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2577705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2577705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2577705" y="50314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2577705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2653097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2653097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2653097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2653097" y="50314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2653097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2728514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2728514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2728514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2728514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2728514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280390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280390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280390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280390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280390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363297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363297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3708169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3708169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378358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378358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378358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3859003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3859003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393439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4386625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400981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408500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4160621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31123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23601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160621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08500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00981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393439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393439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3859003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378358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3708169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363297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325613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325613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3256137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325613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3331356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3331356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333135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333135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340674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3406748" y="49560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3406748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3406748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3482165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3482165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3482165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355758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355758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355758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355758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348216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2803907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287932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287932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287932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287932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2879324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2879324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2954716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2954716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2954716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2954716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030133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030133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030133" y="50314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030133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105550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105550" y="49560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105550" y="50314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105550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18074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18074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18074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318074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612653" y="49560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537434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53743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462042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462042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386625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386625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311233" y="50314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4311233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423601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4236014" y="50314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4236014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423601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4160621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4160621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4160621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4085006" y="50314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408500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4009812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4009812" y="50314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400981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3934395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393439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3859003" y="51065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3859003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3859003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3783586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3783586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3708169" y="51065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3708169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3708169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3632974" y="51065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363297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3557582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3482165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3406748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3331356" y="48051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325613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3180744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3105550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3105401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3030133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3029984" y="46545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954716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954716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954592" y="46545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879175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803783" y="46545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728514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728514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2653097" y="47297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2577705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2502288" y="48051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2426896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2426896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235167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227628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227628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2276284" y="48051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227628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2200867" y="48805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220086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2200867" y="46545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2125475" y="48805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2125475" y="48051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2125475" y="46545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2125475" y="45037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2050058" y="48805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2050058" y="46545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197486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1974864" y="48805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1974864" y="47297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1974864" y="45037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1899447" y="49560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1899447" y="48051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1899447" y="47297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1824054" y="49560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1824054" y="45791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9" name="Google Shape;2949;p9"/>
          <p:cNvSpPr/>
          <p:nvPr/>
        </p:nvSpPr>
        <p:spPr>
          <a:xfrm flipH="1" rot="-9900040">
            <a:off x="-798911" y="4216024"/>
            <a:ext cx="2185085" cy="1608052"/>
          </a:xfrm>
          <a:custGeom>
            <a:rect b="b" l="l" r="r" t="t"/>
            <a:pathLst>
              <a:path extrusionOk="0" h="64324" w="87406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50" name="Google Shape;295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1" name="Google Shape;295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0"/>
          <p:cNvSpPr/>
          <p:nvPr>
            <p:ph idx="2" type="pic"/>
          </p:nvPr>
        </p:nvSpPr>
        <p:spPr>
          <a:xfrm>
            <a:off x="0" y="0"/>
            <a:ext cx="9144000" cy="5142000"/>
          </a:xfrm>
          <a:prstGeom prst="rect">
            <a:avLst/>
          </a:prstGeom>
          <a:noFill/>
          <a:ln>
            <a:noFill/>
          </a:ln>
        </p:spPr>
      </p:sp>
      <p:sp>
        <p:nvSpPr>
          <p:cNvPr id="2954" name="Google Shape;2954;p10"/>
          <p:cNvSpPr txBox="1"/>
          <p:nvPr>
            <p:ph type="title"/>
          </p:nvPr>
        </p:nvSpPr>
        <p:spPr>
          <a:xfrm>
            <a:off x="5662550" y="570050"/>
            <a:ext cx="2766300" cy="8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owun Dodum"/>
              <a:buNone/>
              <a:defRPr b="1" sz="3000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4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Google Shape;6545;p25"/>
          <p:cNvSpPr txBox="1"/>
          <p:nvPr>
            <p:ph type="ctrTitle"/>
          </p:nvPr>
        </p:nvSpPr>
        <p:spPr>
          <a:xfrm>
            <a:off x="686450" y="739752"/>
            <a:ext cx="4681500" cy="27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</a:rPr>
              <a:t>The Aga Khan Palace</a:t>
            </a:r>
            <a:br>
              <a:rPr lang="en" sz="8000">
                <a:solidFill>
                  <a:schemeClr val="dk1"/>
                </a:solidFill>
              </a:rPr>
            </a:br>
            <a:r>
              <a:rPr lang="en" sz="3200"/>
              <a:t>An Uplifting Visit</a:t>
            </a:r>
            <a:endParaRPr sz="6000"/>
          </a:p>
        </p:txBody>
      </p:sp>
      <p:sp>
        <p:nvSpPr>
          <p:cNvPr id="6546" name="Google Shape;6546;p25"/>
          <p:cNvSpPr txBox="1"/>
          <p:nvPr>
            <p:ph idx="1" type="subTitle"/>
          </p:nvPr>
        </p:nvSpPr>
        <p:spPr>
          <a:xfrm>
            <a:off x="686300" y="3810426"/>
            <a:ext cx="4681800" cy="622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in Indian Tradition Cultural &amp; Heritage</a:t>
            </a:r>
            <a:endParaRPr/>
          </a:p>
        </p:txBody>
      </p:sp>
      <p:sp>
        <p:nvSpPr>
          <p:cNvPr id="6547" name="Google Shape;6547;p25"/>
          <p:cNvSpPr/>
          <p:nvPr/>
        </p:nvSpPr>
        <p:spPr>
          <a:xfrm>
            <a:off x="5379788" y="-864150"/>
            <a:ext cx="21050" cy="14525"/>
          </a:xfrm>
          <a:custGeom>
            <a:rect b="b" l="l" r="r" t="t"/>
            <a:pathLst>
              <a:path extrusionOk="0" h="581" w="842">
                <a:moveTo>
                  <a:pt x="541" y="0"/>
                </a:moveTo>
                <a:lnTo>
                  <a:pt x="261" y="20"/>
                </a:lnTo>
                <a:lnTo>
                  <a:pt x="161" y="60"/>
                </a:lnTo>
                <a:lnTo>
                  <a:pt x="81" y="120"/>
                </a:lnTo>
                <a:lnTo>
                  <a:pt x="21" y="220"/>
                </a:lnTo>
                <a:lnTo>
                  <a:pt x="1" y="320"/>
                </a:lnTo>
                <a:lnTo>
                  <a:pt x="41" y="420"/>
                </a:lnTo>
                <a:lnTo>
                  <a:pt x="101" y="501"/>
                </a:lnTo>
                <a:lnTo>
                  <a:pt x="181" y="561"/>
                </a:lnTo>
                <a:lnTo>
                  <a:pt x="281" y="581"/>
                </a:lnTo>
                <a:lnTo>
                  <a:pt x="321" y="581"/>
                </a:lnTo>
                <a:lnTo>
                  <a:pt x="601" y="561"/>
                </a:lnTo>
                <a:lnTo>
                  <a:pt x="701" y="521"/>
                </a:lnTo>
                <a:lnTo>
                  <a:pt x="781" y="460"/>
                </a:lnTo>
                <a:lnTo>
                  <a:pt x="841" y="360"/>
                </a:lnTo>
                <a:lnTo>
                  <a:pt x="841" y="260"/>
                </a:lnTo>
                <a:lnTo>
                  <a:pt x="821" y="140"/>
                </a:lnTo>
                <a:lnTo>
                  <a:pt x="761" y="60"/>
                </a:lnTo>
                <a:lnTo>
                  <a:pt x="6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8" name="Google Shape;6548;p25"/>
          <p:cNvGrpSpPr/>
          <p:nvPr/>
        </p:nvGrpSpPr>
        <p:grpSpPr>
          <a:xfrm>
            <a:off x="4060748" y="239378"/>
            <a:ext cx="7071044" cy="3595109"/>
            <a:chOff x="238125" y="1038125"/>
            <a:chExt cx="7146800" cy="3633625"/>
          </a:xfrm>
        </p:grpSpPr>
        <p:sp>
          <p:nvSpPr>
            <p:cNvPr id="6549" name="Google Shape;6549;p2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21" name="Google Shape;812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88" l="20367" r="23167" t="44514"/>
          <a:stretch/>
        </p:blipFill>
        <p:spPr>
          <a:xfrm rot="207690">
            <a:off x="5949170" y="621089"/>
            <a:ext cx="2315424" cy="3211371"/>
          </a:xfrm>
          <a:prstGeom prst="roundRect">
            <a:avLst>
              <a:gd fmla="val 7280" name="adj"/>
            </a:avLst>
          </a:prstGeom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22" name="Google Shape;81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9525" y="3302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3" name="Google Shape;8123;p2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16489" l="0" r="0" t="16482"/>
          <a:stretch/>
        </p:blipFill>
        <p:spPr>
          <a:xfrm rot="-1002064">
            <a:off x="6911441" y="2731737"/>
            <a:ext cx="1805981" cy="1815751"/>
          </a:xfrm>
          <a:prstGeom prst="roundRect">
            <a:avLst>
              <a:gd fmla="val 16667" name="adj"/>
            </a:avLst>
          </a:prstGeom>
        </p:spPr>
      </p:pic>
      <p:pic>
        <p:nvPicPr>
          <p:cNvPr id="8124" name="Google Shape;81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639426">
            <a:off x="7107725" y="2497427"/>
            <a:ext cx="806543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0" name="Shape 9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Google Shape;923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Statue of Gandhi Ji</a:t>
            </a:r>
            <a:endParaRPr/>
          </a:p>
        </p:txBody>
      </p:sp>
      <p:pic>
        <p:nvPicPr>
          <p:cNvPr id="9232" name="Google Shape;9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5" y="1193625"/>
            <a:ext cx="7634175" cy="31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6" name="Shape 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Google Shape;92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Gandhi Ji’s Room</a:t>
            </a:r>
            <a:endParaRPr/>
          </a:p>
        </p:txBody>
      </p:sp>
      <p:pic>
        <p:nvPicPr>
          <p:cNvPr id="9238" name="Google Shape;9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50" y="1064700"/>
            <a:ext cx="57243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2" name="Shape 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Google Shape;924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 Work Place</a:t>
            </a:r>
            <a:endParaRPr/>
          </a:p>
        </p:txBody>
      </p:sp>
      <p:pic>
        <p:nvPicPr>
          <p:cNvPr id="9244" name="Google Shape;9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34900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8" name="Shape 9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9" name="Google Shape;9249;p37"/>
          <p:cNvSpPr txBox="1"/>
          <p:nvPr>
            <p:ph type="title"/>
          </p:nvPr>
        </p:nvSpPr>
        <p:spPr>
          <a:xfrm flipH="1">
            <a:off x="4403900" y="1965200"/>
            <a:ext cx="40509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Samadhi</a:t>
            </a:r>
            <a:endParaRPr/>
          </a:p>
        </p:txBody>
      </p:sp>
      <p:pic>
        <p:nvPicPr>
          <p:cNvPr id="9250" name="Google Shape;925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953" r="25948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51" name="Google Shape;9251;p3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890" r="16897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5" name="Shape 9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Google Shape;9256;p38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This Place</a:t>
            </a:r>
            <a:endParaRPr/>
          </a:p>
        </p:txBody>
      </p:sp>
      <p:sp>
        <p:nvSpPr>
          <p:cNvPr id="9257" name="Google Shape;9257;p38"/>
          <p:cNvSpPr txBox="1"/>
          <p:nvPr>
            <p:ph idx="1" type="body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Aga Khan Palace, built in 1892, holds a significant place in India's history as a symbol of charity during times of famine and as a site of Mahatma Gandhi's imprisonment during the freedom struggle.</a:t>
            </a:r>
            <a:endParaRPr sz="1900"/>
          </a:p>
        </p:txBody>
      </p:sp>
      <p:pic>
        <p:nvPicPr>
          <p:cNvPr id="9258" name="Google Shape;9258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380" r="23385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59" name="Google Shape;9259;p3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380" r="13380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3" name="Shape 9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4" name="Google Shape;9264;p39"/>
          <p:cNvSpPr txBox="1"/>
          <p:nvPr>
            <p:ph type="title"/>
          </p:nvPr>
        </p:nvSpPr>
        <p:spPr>
          <a:xfrm flipH="1">
            <a:off x="42277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Beauty</a:t>
            </a:r>
            <a:endParaRPr/>
          </a:p>
        </p:txBody>
      </p:sp>
      <p:sp>
        <p:nvSpPr>
          <p:cNvPr id="9265" name="Google Shape;9265;p39"/>
          <p:cNvSpPr txBox="1"/>
          <p:nvPr>
            <p:ph idx="1" type="body"/>
          </p:nvPr>
        </p:nvSpPr>
        <p:spPr>
          <a:xfrm flipH="1">
            <a:off x="4544850" y="1513025"/>
            <a:ext cx="40512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Beyond its historical significance, the Aga Khan Palace is an architectural gem, featuring a unique blend of Islamic and Italian styles, making it not only a historical landmark but also a stunning tourist attraction.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6" name="Google Shape;9266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935" r="19929" t="0"/>
          <a:stretch/>
        </p:blipFill>
        <p:spPr>
          <a:xfrm flipH="1" rot="-207969">
            <a:off x="820948" y="668968"/>
            <a:ext cx="2744020" cy="3805563"/>
          </a:xfrm>
          <a:prstGeom prst="roundRect">
            <a:avLst>
              <a:gd fmla="val 16667" name="adj"/>
            </a:avLst>
          </a:prstGeom>
        </p:spPr>
      </p:pic>
      <p:pic>
        <p:nvPicPr>
          <p:cNvPr id="9267" name="Google Shape;9267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4447" r="14454" t="0"/>
          <a:stretch/>
        </p:blipFill>
        <p:spPr>
          <a:xfrm flipH="1" rot="1002064">
            <a:off x="2299691" y="2934287"/>
            <a:ext cx="1805981" cy="1815751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1" name="Shape 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2" name="Google Shape;9272;p40"/>
          <p:cNvSpPr txBox="1"/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You!</a:t>
            </a:r>
            <a:endParaRPr sz="5900"/>
          </a:p>
        </p:txBody>
      </p:sp>
      <p:sp>
        <p:nvSpPr>
          <p:cNvPr id="9273" name="Google Shape;9273;p40"/>
          <p:cNvSpPr txBox="1"/>
          <p:nvPr>
            <p:ph idx="1" type="body"/>
          </p:nvPr>
        </p:nvSpPr>
        <p:spPr>
          <a:xfrm flipH="1">
            <a:off x="4423575" y="1869850"/>
            <a:ext cx="3996000" cy="21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This</a:t>
            </a:r>
            <a:r>
              <a:rPr lang="en" sz="2200"/>
              <a:t> was a great place to visit! You should too someday!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8" name="Shape 8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9" name="Google Shape;8129;p26"/>
          <p:cNvSpPr txBox="1"/>
          <p:nvPr>
            <p:ph idx="13" type="subTitle"/>
          </p:nvPr>
        </p:nvSpPr>
        <p:spPr>
          <a:xfrm>
            <a:off x="2004592" y="29879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Maitreyee Jadhav</a:t>
            </a:r>
            <a:endParaRPr/>
          </a:p>
        </p:txBody>
      </p:sp>
      <p:sp>
        <p:nvSpPr>
          <p:cNvPr id="8130" name="Google Shape;8130;p26"/>
          <p:cNvSpPr txBox="1"/>
          <p:nvPr>
            <p:ph idx="15" type="subTitle"/>
          </p:nvPr>
        </p:nvSpPr>
        <p:spPr>
          <a:xfrm>
            <a:off x="4994430" y="29433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Saubhagya Singh</a:t>
            </a:r>
            <a:endParaRPr/>
          </a:p>
        </p:txBody>
      </p:sp>
      <p:sp>
        <p:nvSpPr>
          <p:cNvPr id="8131" name="Google Shape;8131;p26"/>
          <p:cNvSpPr txBox="1"/>
          <p:nvPr>
            <p:ph idx="7" type="subTitle"/>
          </p:nvPr>
        </p:nvSpPr>
        <p:spPr>
          <a:xfrm>
            <a:off x="1085042" y="12766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Krishnaraj Thadesar</a:t>
            </a:r>
            <a:endParaRPr/>
          </a:p>
        </p:txBody>
      </p:sp>
      <p:sp>
        <p:nvSpPr>
          <p:cNvPr id="8132" name="Google Shape;8132;p26"/>
          <p:cNvSpPr txBox="1"/>
          <p:nvPr>
            <p:ph idx="8" type="subTitle"/>
          </p:nvPr>
        </p:nvSpPr>
        <p:spPr>
          <a:xfrm>
            <a:off x="3458326" y="1276675"/>
            <a:ext cx="2226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 Zarekar</a:t>
            </a:r>
            <a:endParaRPr/>
          </a:p>
        </p:txBody>
      </p:sp>
      <p:sp>
        <p:nvSpPr>
          <p:cNvPr id="8133" name="Google Shape;8133;p26"/>
          <p:cNvSpPr txBox="1"/>
          <p:nvPr>
            <p:ph idx="9" type="subTitle"/>
          </p:nvPr>
        </p:nvSpPr>
        <p:spPr>
          <a:xfrm>
            <a:off x="5831458" y="1276675"/>
            <a:ext cx="2227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Sourab Karad</a:t>
            </a:r>
            <a:endParaRPr/>
          </a:p>
        </p:txBody>
      </p:sp>
      <p:sp>
        <p:nvSpPr>
          <p:cNvPr id="8134" name="Google Shape;813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Members</a:t>
            </a:r>
            <a:endParaRPr/>
          </a:p>
        </p:txBody>
      </p:sp>
      <p:sp>
        <p:nvSpPr>
          <p:cNvPr id="8135" name="Google Shape;8135;p26"/>
          <p:cNvSpPr txBox="1"/>
          <p:nvPr>
            <p:ph idx="1" type="subTitle"/>
          </p:nvPr>
        </p:nvSpPr>
        <p:spPr>
          <a:xfrm>
            <a:off x="1085042" y="1499910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Took Photos and contributed in Filming Our Videos.</a:t>
            </a:r>
            <a:br>
              <a:rPr lang="en"/>
            </a:br>
            <a:br>
              <a:rPr lang="en"/>
            </a:br>
            <a:r>
              <a:rPr lang="en"/>
              <a:t>1032210888</a:t>
            </a:r>
            <a:br>
              <a:rPr lang="en"/>
            </a:br>
            <a:r>
              <a:rPr lang="en"/>
              <a:t>PA 10</a:t>
            </a:r>
            <a:endParaRPr/>
          </a:p>
        </p:txBody>
      </p:sp>
      <p:sp>
        <p:nvSpPr>
          <p:cNvPr id="8136" name="Google Shape;8136;p26"/>
          <p:cNvSpPr txBox="1"/>
          <p:nvPr>
            <p:ph idx="4" type="subTitle"/>
          </p:nvPr>
        </p:nvSpPr>
        <p:spPr>
          <a:xfrm>
            <a:off x="2004592" y="3215721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the place despite it </a:t>
            </a:r>
            <a:r>
              <a:rPr lang="en"/>
              <a:t>being far away from us. 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1032210369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PA29</a:t>
            </a:r>
            <a:endParaRPr/>
          </a:p>
        </p:txBody>
      </p:sp>
      <p:sp>
        <p:nvSpPr>
          <p:cNvPr id="8137" name="Google Shape;8137;p26"/>
          <p:cNvSpPr txBox="1"/>
          <p:nvPr>
            <p:ph idx="2" type="subTitle"/>
          </p:nvPr>
        </p:nvSpPr>
        <p:spPr>
          <a:xfrm>
            <a:off x="3458326" y="1499910"/>
            <a:ext cx="2226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Researched the applications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hat allowed us to GeoTag our photos.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1032210846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PA07</a:t>
            </a:r>
            <a:endParaRPr/>
          </a:p>
        </p:txBody>
      </p:sp>
      <p:sp>
        <p:nvSpPr>
          <p:cNvPr id="8138" name="Google Shape;8138;p26"/>
          <p:cNvSpPr txBox="1"/>
          <p:nvPr>
            <p:ph idx="3" type="subTitle"/>
          </p:nvPr>
        </p:nvSpPr>
        <p:spPr>
          <a:xfrm>
            <a:off x="5831458" y="1499910"/>
            <a:ext cx="2227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Arranged Travel for all members of the group.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1032211150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PA25</a:t>
            </a:r>
            <a:endParaRPr/>
          </a:p>
        </p:txBody>
      </p:sp>
      <p:sp>
        <p:nvSpPr>
          <p:cNvPr id="8139" name="Google Shape;8139;p26"/>
          <p:cNvSpPr txBox="1"/>
          <p:nvPr>
            <p:ph idx="6" type="subTitle"/>
          </p:nvPr>
        </p:nvSpPr>
        <p:spPr>
          <a:xfrm>
            <a:off x="4994158" y="3171121"/>
            <a:ext cx="2227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us throughout the visit of the Palace owing to his previous visits.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1032211144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3" name="Shape 8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4" name="Google Shape;8144;p27"/>
          <p:cNvSpPr txBox="1"/>
          <p:nvPr>
            <p:ph type="title"/>
          </p:nvPr>
        </p:nvSpPr>
        <p:spPr>
          <a:xfrm>
            <a:off x="5943425" y="1730900"/>
            <a:ext cx="2495400" cy="17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Geo Tagged Image of the visit. </a:t>
            </a:r>
            <a:endParaRPr/>
          </a:p>
        </p:txBody>
      </p:sp>
      <p:pic>
        <p:nvPicPr>
          <p:cNvPr id="8145" name="Google Shape;8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80" y="0"/>
            <a:ext cx="23724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9" name="Shape 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0" name="Google Shape;8150;p28"/>
          <p:cNvGrpSpPr/>
          <p:nvPr/>
        </p:nvGrpSpPr>
        <p:grpSpPr>
          <a:xfrm>
            <a:off x="5248391" y="929903"/>
            <a:ext cx="3980826" cy="3369006"/>
            <a:chOff x="13991" y="1053478"/>
            <a:chExt cx="3980826" cy="3369006"/>
          </a:xfrm>
        </p:grpSpPr>
        <p:sp>
          <p:nvSpPr>
            <p:cNvPr id="8151" name="Google Shape;8151;p28"/>
            <p:cNvSpPr/>
            <p:nvPr/>
          </p:nvSpPr>
          <p:spPr>
            <a:xfrm>
              <a:off x="287800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8"/>
            <p:cNvSpPr/>
            <p:nvPr/>
          </p:nvSpPr>
          <p:spPr>
            <a:xfrm>
              <a:off x="2878007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8"/>
            <p:cNvSpPr/>
            <p:nvPr/>
          </p:nvSpPr>
          <p:spPr>
            <a:xfrm>
              <a:off x="2878007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8"/>
            <p:cNvSpPr/>
            <p:nvPr/>
          </p:nvSpPr>
          <p:spPr>
            <a:xfrm>
              <a:off x="295339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8"/>
            <p:cNvSpPr/>
            <p:nvPr/>
          </p:nvSpPr>
          <p:spPr>
            <a:xfrm>
              <a:off x="295339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8"/>
            <p:cNvSpPr/>
            <p:nvPr/>
          </p:nvSpPr>
          <p:spPr>
            <a:xfrm>
              <a:off x="3028594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8"/>
            <p:cNvSpPr/>
            <p:nvPr/>
          </p:nvSpPr>
          <p:spPr>
            <a:xfrm>
              <a:off x="3028594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8"/>
            <p:cNvSpPr/>
            <p:nvPr/>
          </p:nvSpPr>
          <p:spPr>
            <a:xfrm>
              <a:off x="3028594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8"/>
            <p:cNvSpPr/>
            <p:nvPr/>
          </p:nvSpPr>
          <p:spPr>
            <a:xfrm>
              <a:off x="310401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8"/>
            <p:cNvSpPr/>
            <p:nvPr/>
          </p:nvSpPr>
          <p:spPr>
            <a:xfrm>
              <a:off x="310401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8"/>
            <p:cNvSpPr/>
            <p:nvPr/>
          </p:nvSpPr>
          <p:spPr>
            <a:xfrm>
              <a:off x="3104011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8"/>
            <p:cNvSpPr/>
            <p:nvPr/>
          </p:nvSpPr>
          <p:spPr>
            <a:xfrm>
              <a:off x="310401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8"/>
            <p:cNvSpPr/>
            <p:nvPr/>
          </p:nvSpPr>
          <p:spPr>
            <a:xfrm>
              <a:off x="310401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8"/>
            <p:cNvSpPr/>
            <p:nvPr/>
          </p:nvSpPr>
          <p:spPr>
            <a:xfrm>
              <a:off x="3256230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8"/>
            <p:cNvSpPr/>
            <p:nvPr/>
          </p:nvSpPr>
          <p:spPr>
            <a:xfrm>
              <a:off x="3256230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8"/>
            <p:cNvSpPr/>
            <p:nvPr/>
          </p:nvSpPr>
          <p:spPr>
            <a:xfrm>
              <a:off x="3256230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8"/>
            <p:cNvSpPr/>
            <p:nvPr/>
          </p:nvSpPr>
          <p:spPr>
            <a:xfrm>
              <a:off x="3256230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8"/>
            <p:cNvSpPr/>
            <p:nvPr/>
          </p:nvSpPr>
          <p:spPr>
            <a:xfrm>
              <a:off x="3256230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8"/>
            <p:cNvSpPr/>
            <p:nvPr/>
          </p:nvSpPr>
          <p:spPr>
            <a:xfrm>
              <a:off x="3332438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8"/>
            <p:cNvSpPr/>
            <p:nvPr/>
          </p:nvSpPr>
          <p:spPr>
            <a:xfrm>
              <a:off x="3332438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8"/>
            <p:cNvSpPr/>
            <p:nvPr/>
          </p:nvSpPr>
          <p:spPr>
            <a:xfrm>
              <a:off x="3332438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8"/>
            <p:cNvSpPr/>
            <p:nvPr/>
          </p:nvSpPr>
          <p:spPr>
            <a:xfrm>
              <a:off x="3028594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8"/>
            <p:cNvSpPr/>
            <p:nvPr/>
          </p:nvSpPr>
          <p:spPr>
            <a:xfrm>
              <a:off x="295339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8"/>
            <p:cNvSpPr/>
            <p:nvPr/>
          </p:nvSpPr>
          <p:spPr>
            <a:xfrm>
              <a:off x="2878007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8"/>
            <p:cNvSpPr/>
            <p:nvPr/>
          </p:nvSpPr>
          <p:spPr>
            <a:xfrm>
              <a:off x="2576562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8"/>
            <p:cNvSpPr/>
            <p:nvPr/>
          </p:nvSpPr>
          <p:spPr>
            <a:xfrm>
              <a:off x="2576562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8"/>
            <p:cNvSpPr/>
            <p:nvPr/>
          </p:nvSpPr>
          <p:spPr>
            <a:xfrm>
              <a:off x="2651781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8"/>
            <p:cNvSpPr/>
            <p:nvPr/>
          </p:nvSpPr>
          <p:spPr>
            <a:xfrm>
              <a:off x="2651781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8"/>
            <p:cNvSpPr/>
            <p:nvPr/>
          </p:nvSpPr>
          <p:spPr>
            <a:xfrm>
              <a:off x="2651781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8"/>
            <p:cNvSpPr/>
            <p:nvPr/>
          </p:nvSpPr>
          <p:spPr>
            <a:xfrm>
              <a:off x="2727173" y="3766660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8"/>
            <p:cNvSpPr/>
            <p:nvPr/>
          </p:nvSpPr>
          <p:spPr>
            <a:xfrm>
              <a:off x="2727173" y="384225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8"/>
            <p:cNvSpPr/>
            <p:nvPr/>
          </p:nvSpPr>
          <p:spPr>
            <a:xfrm>
              <a:off x="2727173" y="3917469"/>
              <a:ext cx="61763" cy="52908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8"/>
            <p:cNvSpPr/>
            <p:nvPr/>
          </p:nvSpPr>
          <p:spPr>
            <a:xfrm>
              <a:off x="2727173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8"/>
            <p:cNvSpPr/>
            <p:nvPr/>
          </p:nvSpPr>
          <p:spPr>
            <a:xfrm>
              <a:off x="280259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8"/>
            <p:cNvSpPr/>
            <p:nvPr/>
          </p:nvSpPr>
          <p:spPr>
            <a:xfrm>
              <a:off x="280259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8"/>
            <p:cNvSpPr/>
            <p:nvPr/>
          </p:nvSpPr>
          <p:spPr>
            <a:xfrm>
              <a:off x="280259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8"/>
            <p:cNvSpPr/>
            <p:nvPr/>
          </p:nvSpPr>
          <p:spPr>
            <a:xfrm>
              <a:off x="280259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8"/>
            <p:cNvSpPr/>
            <p:nvPr/>
          </p:nvSpPr>
          <p:spPr>
            <a:xfrm>
              <a:off x="280259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8"/>
            <p:cNvSpPr/>
            <p:nvPr/>
          </p:nvSpPr>
          <p:spPr>
            <a:xfrm>
              <a:off x="3782467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8"/>
            <p:cNvSpPr/>
            <p:nvPr/>
          </p:nvSpPr>
          <p:spPr>
            <a:xfrm>
              <a:off x="3481046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8"/>
            <p:cNvSpPr/>
            <p:nvPr/>
          </p:nvSpPr>
          <p:spPr>
            <a:xfrm>
              <a:off x="3481046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8"/>
            <p:cNvSpPr/>
            <p:nvPr/>
          </p:nvSpPr>
          <p:spPr>
            <a:xfrm>
              <a:off x="355643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8"/>
            <p:cNvSpPr/>
            <p:nvPr/>
          </p:nvSpPr>
          <p:spPr>
            <a:xfrm>
              <a:off x="3405431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8"/>
            <p:cNvSpPr/>
            <p:nvPr/>
          </p:nvSpPr>
          <p:spPr>
            <a:xfrm>
              <a:off x="325482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8"/>
            <p:cNvSpPr/>
            <p:nvPr/>
          </p:nvSpPr>
          <p:spPr>
            <a:xfrm>
              <a:off x="2878007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8"/>
            <p:cNvSpPr/>
            <p:nvPr/>
          </p:nvSpPr>
          <p:spPr>
            <a:xfrm>
              <a:off x="310401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8"/>
            <p:cNvSpPr/>
            <p:nvPr/>
          </p:nvSpPr>
          <p:spPr>
            <a:xfrm>
              <a:off x="3104011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8"/>
            <p:cNvSpPr/>
            <p:nvPr/>
          </p:nvSpPr>
          <p:spPr>
            <a:xfrm>
              <a:off x="3028594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8"/>
            <p:cNvSpPr/>
            <p:nvPr/>
          </p:nvSpPr>
          <p:spPr>
            <a:xfrm>
              <a:off x="3028594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8"/>
            <p:cNvSpPr/>
            <p:nvPr/>
          </p:nvSpPr>
          <p:spPr>
            <a:xfrm>
              <a:off x="2953399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8"/>
            <p:cNvSpPr/>
            <p:nvPr/>
          </p:nvSpPr>
          <p:spPr>
            <a:xfrm>
              <a:off x="295339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8"/>
            <p:cNvSpPr/>
            <p:nvPr/>
          </p:nvSpPr>
          <p:spPr>
            <a:xfrm>
              <a:off x="3707050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8"/>
            <p:cNvSpPr/>
            <p:nvPr/>
          </p:nvSpPr>
          <p:spPr>
            <a:xfrm>
              <a:off x="3631658" y="436969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8"/>
            <p:cNvSpPr/>
            <p:nvPr/>
          </p:nvSpPr>
          <p:spPr>
            <a:xfrm>
              <a:off x="3631658" y="429428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8"/>
            <p:cNvSpPr/>
            <p:nvPr/>
          </p:nvSpPr>
          <p:spPr>
            <a:xfrm>
              <a:off x="3556439" y="436969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8"/>
            <p:cNvSpPr/>
            <p:nvPr/>
          </p:nvSpPr>
          <p:spPr>
            <a:xfrm>
              <a:off x="3104011" y="436969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8"/>
            <p:cNvSpPr/>
            <p:nvPr/>
          </p:nvSpPr>
          <p:spPr>
            <a:xfrm>
              <a:off x="3179428" y="421889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8"/>
            <p:cNvSpPr/>
            <p:nvPr/>
          </p:nvSpPr>
          <p:spPr>
            <a:xfrm>
              <a:off x="3179428" y="414367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8"/>
            <p:cNvSpPr/>
            <p:nvPr/>
          </p:nvSpPr>
          <p:spPr>
            <a:xfrm>
              <a:off x="3179428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8"/>
            <p:cNvSpPr/>
            <p:nvPr/>
          </p:nvSpPr>
          <p:spPr>
            <a:xfrm>
              <a:off x="3179428" y="399286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8"/>
            <p:cNvSpPr/>
            <p:nvPr/>
          </p:nvSpPr>
          <p:spPr>
            <a:xfrm>
              <a:off x="3179428" y="391746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8"/>
            <p:cNvSpPr/>
            <p:nvPr/>
          </p:nvSpPr>
          <p:spPr>
            <a:xfrm>
              <a:off x="3179428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8"/>
            <p:cNvSpPr/>
            <p:nvPr/>
          </p:nvSpPr>
          <p:spPr>
            <a:xfrm>
              <a:off x="3179428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8"/>
            <p:cNvSpPr/>
            <p:nvPr/>
          </p:nvSpPr>
          <p:spPr>
            <a:xfrm>
              <a:off x="3104011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8"/>
            <p:cNvSpPr/>
            <p:nvPr/>
          </p:nvSpPr>
          <p:spPr>
            <a:xfrm>
              <a:off x="310401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8"/>
            <p:cNvSpPr/>
            <p:nvPr/>
          </p:nvSpPr>
          <p:spPr>
            <a:xfrm>
              <a:off x="310401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8"/>
            <p:cNvSpPr/>
            <p:nvPr/>
          </p:nvSpPr>
          <p:spPr>
            <a:xfrm>
              <a:off x="3028594" y="421889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8"/>
            <p:cNvSpPr/>
            <p:nvPr/>
          </p:nvSpPr>
          <p:spPr>
            <a:xfrm>
              <a:off x="3028594" y="4143671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8"/>
            <p:cNvSpPr/>
            <p:nvPr/>
          </p:nvSpPr>
          <p:spPr>
            <a:xfrm>
              <a:off x="3028594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8"/>
            <p:cNvSpPr/>
            <p:nvPr/>
          </p:nvSpPr>
          <p:spPr>
            <a:xfrm>
              <a:off x="3028594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8"/>
            <p:cNvSpPr/>
            <p:nvPr/>
          </p:nvSpPr>
          <p:spPr>
            <a:xfrm>
              <a:off x="2953399" y="414367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8"/>
            <p:cNvSpPr/>
            <p:nvPr/>
          </p:nvSpPr>
          <p:spPr>
            <a:xfrm>
              <a:off x="295339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8"/>
            <p:cNvSpPr/>
            <p:nvPr/>
          </p:nvSpPr>
          <p:spPr>
            <a:xfrm>
              <a:off x="2953399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8"/>
            <p:cNvSpPr/>
            <p:nvPr/>
          </p:nvSpPr>
          <p:spPr>
            <a:xfrm>
              <a:off x="2953399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8"/>
            <p:cNvSpPr/>
            <p:nvPr/>
          </p:nvSpPr>
          <p:spPr>
            <a:xfrm>
              <a:off x="2878007" y="406827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8"/>
            <p:cNvSpPr/>
            <p:nvPr/>
          </p:nvSpPr>
          <p:spPr>
            <a:xfrm>
              <a:off x="2878007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8"/>
            <p:cNvSpPr/>
            <p:nvPr/>
          </p:nvSpPr>
          <p:spPr>
            <a:xfrm>
              <a:off x="2878007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8"/>
            <p:cNvSpPr/>
            <p:nvPr/>
          </p:nvSpPr>
          <p:spPr>
            <a:xfrm>
              <a:off x="280259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8"/>
            <p:cNvSpPr/>
            <p:nvPr/>
          </p:nvSpPr>
          <p:spPr>
            <a:xfrm>
              <a:off x="280259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8"/>
            <p:cNvSpPr/>
            <p:nvPr/>
          </p:nvSpPr>
          <p:spPr>
            <a:xfrm>
              <a:off x="2727173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8"/>
            <p:cNvSpPr/>
            <p:nvPr/>
          </p:nvSpPr>
          <p:spPr>
            <a:xfrm>
              <a:off x="2727173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8"/>
            <p:cNvSpPr/>
            <p:nvPr/>
          </p:nvSpPr>
          <p:spPr>
            <a:xfrm>
              <a:off x="2651781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8"/>
            <p:cNvSpPr/>
            <p:nvPr/>
          </p:nvSpPr>
          <p:spPr>
            <a:xfrm>
              <a:off x="265178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8"/>
            <p:cNvSpPr/>
            <p:nvPr/>
          </p:nvSpPr>
          <p:spPr>
            <a:xfrm>
              <a:off x="2651781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8"/>
            <p:cNvSpPr/>
            <p:nvPr/>
          </p:nvSpPr>
          <p:spPr>
            <a:xfrm>
              <a:off x="2576562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8"/>
            <p:cNvSpPr/>
            <p:nvPr/>
          </p:nvSpPr>
          <p:spPr>
            <a:xfrm>
              <a:off x="2576562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8"/>
            <p:cNvSpPr/>
            <p:nvPr/>
          </p:nvSpPr>
          <p:spPr>
            <a:xfrm>
              <a:off x="25765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8"/>
            <p:cNvSpPr/>
            <p:nvPr/>
          </p:nvSpPr>
          <p:spPr>
            <a:xfrm>
              <a:off x="2501169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8"/>
            <p:cNvSpPr/>
            <p:nvPr/>
          </p:nvSpPr>
          <p:spPr>
            <a:xfrm>
              <a:off x="2501169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8"/>
            <p:cNvSpPr/>
            <p:nvPr/>
          </p:nvSpPr>
          <p:spPr>
            <a:xfrm>
              <a:off x="2501169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8"/>
            <p:cNvSpPr/>
            <p:nvPr/>
          </p:nvSpPr>
          <p:spPr>
            <a:xfrm>
              <a:off x="2501169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8"/>
            <p:cNvSpPr/>
            <p:nvPr/>
          </p:nvSpPr>
          <p:spPr>
            <a:xfrm>
              <a:off x="114447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8"/>
            <p:cNvSpPr/>
            <p:nvPr/>
          </p:nvSpPr>
          <p:spPr>
            <a:xfrm>
              <a:off x="114447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8"/>
            <p:cNvSpPr/>
            <p:nvPr/>
          </p:nvSpPr>
          <p:spPr>
            <a:xfrm>
              <a:off x="114447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8"/>
            <p:cNvSpPr/>
            <p:nvPr/>
          </p:nvSpPr>
          <p:spPr>
            <a:xfrm>
              <a:off x="106906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8"/>
            <p:cNvSpPr/>
            <p:nvPr/>
          </p:nvSpPr>
          <p:spPr>
            <a:xfrm>
              <a:off x="1069062" y="384225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8"/>
            <p:cNvSpPr/>
            <p:nvPr/>
          </p:nvSpPr>
          <p:spPr>
            <a:xfrm>
              <a:off x="106906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8"/>
            <p:cNvSpPr/>
            <p:nvPr/>
          </p:nvSpPr>
          <p:spPr>
            <a:xfrm>
              <a:off x="993645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8"/>
            <p:cNvSpPr/>
            <p:nvPr/>
          </p:nvSpPr>
          <p:spPr>
            <a:xfrm>
              <a:off x="99364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8"/>
            <p:cNvSpPr/>
            <p:nvPr/>
          </p:nvSpPr>
          <p:spPr>
            <a:xfrm>
              <a:off x="617030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8"/>
            <p:cNvSpPr/>
            <p:nvPr/>
          </p:nvSpPr>
          <p:spPr>
            <a:xfrm>
              <a:off x="617030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8"/>
            <p:cNvSpPr/>
            <p:nvPr/>
          </p:nvSpPr>
          <p:spPr>
            <a:xfrm>
              <a:off x="617030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8"/>
            <p:cNvSpPr/>
            <p:nvPr/>
          </p:nvSpPr>
          <p:spPr>
            <a:xfrm>
              <a:off x="617030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8"/>
            <p:cNvSpPr/>
            <p:nvPr/>
          </p:nvSpPr>
          <p:spPr>
            <a:xfrm>
              <a:off x="617030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8"/>
            <p:cNvSpPr/>
            <p:nvPr/>
          </p:nvSpPr>
          <p:spPr>
            <a:xfrm>
              <a:off x="617030" y="316381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8"/>
            <p:cNvSpPr/>
            <p:nvPr/>
          </p:nvSpPr>
          <p:spPr>
            <a:xfrm>
              <a:off x="617030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8"/>
            <p:cNvSpPr/>
            <p:nvPr/>
          </p:nvSpPr>
          <p:spPr>
            <a:xfrm>
              <a:off x="617030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8"/>
            <p:cNvSpPr/>
            <p:nvPr/>
          </p:nvSpPr>
          <p:spPr>
            <a:xfrm>
              <a:off x="617030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8"/>
            <p:cNvSpPr/>
            <p:nvPr/>
          </p:nvSpPr>
          <p:spPr>
            <a:xfrm>
              <a:off x="617030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8"/>
            <p:cNvSpPr/>
            <p:nvPr/>
          </p:nvSpPr>
          <p:spPr>
            <a:xfrm>
              <a:off x="617030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8"/>
            <p:cNvSpPr/>
            <p:nvPr/>
          </p:nvSpPr>
          <p:spPr>
            <a:xfrm>
              <a:off x="617030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8"/>
            <p:cNvSpPr/>
            <p:nvPr/>
          </p:nvSpPr>
          <p:spPr>
            <a:xfrm>
              <a:off x="617030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8"/>
            <p:cNvSpPr/>
            <p:nvPr/>
          </p:nvSpPr>
          <p:spPr>
            <a:xfrm>
              <a:off x="617030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8"/>
            <p:cNvSpPr/>
            <p:nvPr/>
          </p:nvSpPr>
          <p:spPr>
            <a:xfrm>
              <a:off x="617030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8"/>
            <p:cNvSpPr/>
            <p:nvPr/>
          </p:nvSpPr>
          <p:spPr>
            <a:xfrm>
              <a:off x="617030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8"/>
            <p:cNvSpPr/>
            <p:nvPr/>
          </p:nvSpPr>
          <p:spPr>
            <a:xfrm>
              <a:off x="69222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8"/>
            <p:cNvSpPr/>
            <p:nvPr/>
          </p:nvSpPr>
          <p:spPr>
            <a:xfrm>
              <a:off x="69222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8"/>
            <p:cNvSpPr/>
            <p:nvPr/>
          </p:nvSpPr>
          <p:spPr>
            <a:xfrm>
              <a:off x="69222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8"/>
            <p:cNvSpPr/>
            <p:nvPr/>
          </p:nvSpPr>
          <p:spPr>
            <a:xfrm>
              <a:off x="69222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8"/>
            <p:cNvSpPr/>
            <p:nvPr/>
          </p:nvSpPr>
          <p:spPr>
            <a:xfrm>
              <a:off x="69222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8"/>
            <p:cNvSpPr/>
            <p:nvPr/>
          </p:nvSpPr>
          <p:spPr>
            <a:xfrm>
              <a:off x="69222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8"/>
            <p:cNvSpPr/>
            <p:nvPr/>
          </p:nvSpPr>
          <p:spPr>
            <a:xfrm>
              <a:off x="69222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8"/>
            <p:cNvSpPr/>
            <p:nvPr/>
          </p:nvSpPr>
          <p:spPr>
            <a:xfrm>
              <a:off x="69222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8"/>
            <p:cNvSpPr/>
            <p:nvPr/>
          </p:nvSpPr>
          <p:spPr>
            <a:xfrm>
              <a:off x="69222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8"/>
            <p:cNvSpPr/>
            <p:nvPr/>
          </p:nvSpPr>
          <p:spPr>
            <a:xfrm>
              <a:off x="692225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8"/>
            <p:cNvSpPr/>
            <p:nvPr/>
          </p:nvSpPr>
          <p:spPr>
            <a:xfrm>
              <a:off x="692225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8"/>
            <p:cNvSpPr/>
            <p:nvPr/>
          </p:nvSpPr>
          <p:spPr>
            <a:xfrm>
              <a:off x="692225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8"/>
            <p:cNvSpPr/>
            <p:nvPr/>
          </p:nvSpPr>
          <p:spPr>
            <a:xfrm>
              <a:off x="692225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8"/>
            <p:cNvSpPr/>
            <p:nvPr/>
          </p:nvSpPr>
          <p:spPr>
            <a:xfrm>
              <a:off x="76764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8"/>
            <p:cNvSpPr/>
            <p:nvPr/>
          </p:nvSpPr>
          <p:spPr>
            <a:xfrm>
              <a:off x="76764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8"/>
            <p:cNvSpPr/>
            <p:nvPr/>
          </p:nvSpPr>
          <p:spPr>
            <a:xfrm>
              <a:off x="76764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8"/>
            <p:cNvSpPr/>
            <p:nvPr/>
          </p:nvSpPr>
          <p:spPr>
            <a:xfrm>
              <a:off x="76764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8"/>
            <p:cNvSpPr/>
            <p:nvPr/>
          </p:nvSpPr>
          <p:spPr>
            <a:xfrm>
              <a:off x="76764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8"/>
            <p:cNvSpPr/>
            <p:nvPr/>
          </p:nvSpPr>
          <p:spPr>
            <a:xfrm>
              <a:off x="767642" y="316381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8"/>
            <p:cNvSpPr/>
            <p:nvPr/>
          </p:nvSpPr>
          <p:spPr>
            <a:xfrm>
              <a:off x="76764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8"/>
            <p:cNvSpPr/>
            <p:nvPr/>
          </p:nvSpPr>
          <p:spPr>
            <a:xfrm>
              <a:off x="76764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8"/>
            <p:cNvSpPr/>
            <p:nvPr/>
          </p:nvSpPr>
          <p:spPr>
            <a:xfrm>
              <a:off x="767642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8"/>
            <p:cNvSpPr/>
            <p:nvPr/>
          </p:nvSpPr>
          <p:spPr>
            <a:xfrm>
              <a:off x="767642" y="346523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8"/>
            <p:cNvSpPr/>
            <p:nvPr/>
          </p:nvSpPr>
          <p:spPr>
            <a:xfrm>
              <a:off x="767642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8"/>
            <p:cNvSpPr/>
            <p:nvPr/>
          </p:nvSpPr>
          <p:spPr>
            <a:xfrm>
              <a:off x="767642" y="3615851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8"/>
            <p:cNvSpPr/>
            <p:nvPr/>
          </p:nvSpPr>
          <p:spPr>
            <a:xfrm>
              <a:off x="84305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8"/>
            <p:cNvSpPr/>
            <p:nvPr/>
          </p:nvSpPr>
          <p:spPr>
            <a:xfrm>
              <a:off x="84305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8"/>
            <p:cNvSpPr/>
            <p:nvPr/>
          </p:nvSpPr>
          <p:spPr>
            <a:xfrm>
              <a:off x="843059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8"/>
            <p:cNvSpPr/>
            <p:nvPr/>
          </p:nvSpPr>
          <p:spPr>
            <a:xfrm>
              <a:off x="84305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8"/>
            <p:cNvSpPr/>
            <p:nvPr/>
          </p:nvSpPr>
          <p:spPr>
            <a:xfrm>
              <a:off x="91845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8"/>
            <p:cNvSpPr/>
            <p:nvPr/>
          </p:nvSpPr>
          <p:spPr>
            <a:xfrm>
              <a:off x="91845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8"/>
            <p:cNvSpPr/>
            <p:nvPr/>
          </p:nvSpPr>
          <p:spPr>
            <a:xfrm>
              <a:off x="91845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8"/>
            <p:cNvSpPr/>
            <p:nvPr/>
          </p:nvSpPr>
          <p:spPr>
            <a:xfrm>
              <a:off x="91845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8"/>
            <p:cNvSpPr/>
            <p:nvPr/>
          </p:nvSpPr>
          <p:spPr>
            <a:xfrm>
              <a:off x="918327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8"/>
            <p:cNvSpPr/>
            <p:nvPr/>
          </p:nvSpPr>
          <p:spPr>
            <a:xfrm>
              <a:off x="843059" y="3314430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8"/>
            <p:cNvSpPr/>
            <p:nvPr/>
          </p:nvSpPr>
          <p:spPr>
            <a:xfrm>
              <a:off x="843059" y="338982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8"/>
            <p:cNvSpPr/>
            <p:nvPr/>
          </p:nvSpPr>
          <p:spPr>
            <a:xfrm>
              <a:off x="843059" y="346523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8"/>
            <p:cNvSpPr/>
            <p:nvPr/>
          </p:nvSpPr>
          <p:spPr>
            <a:xfrm>
              <a:off x="843059" y="3540632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8"/>
            <p:cNvSpPr/>
            <p:nvPr/>
          </p:nvSpPr>
          <p:spPr>
            <a:xfrm>
              <a:off x="843059" y="3615851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8"/>
            <p:cNvSpPr/>
            <p:nvPr/>
          </p:nvSpPr>
          <p:spPr>
            <a:xfrm>
              <a:off x="843059" y="369124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8"/>
            <p:cNvSpPr/>
            <p:nvPr/>
          </p:nvSpPr>
          <p:spPr>
            <a:xfrm>
              <a:off x="767642" y="369124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8"/>
            <p:cNvSpPr/>
            <p:nvPr/>
          </p:nvSpPr>
          <p:spPr>
            <a:xfrm>
              <a:off x="767642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8"/>
            <p:cNvSpPr/>
            <p:nvPr/>
          </p:nvSpPr>
          <p:spPr>
            <a:xfrm>
              <a:off x="692225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8"/>
            <p:cNvSpPr/>
            <p:nvPr/>
          </p:nvSpPr>
          <p:spPr>
            <a:xfrm>
              <a:off x="692225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8"/>
            <p:cNvSpPr/>
            <p:nvPr/>
          </p:nvSpPr>
          <p:spPr>
            <a:xfrm>
              <a:off x="692225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8"/>
            <p:cNvSpPr/>
            <p:nvPr/>
          </p:nvSpPr>
          <p:spPr>
            <a:xfrm>
              <a:off x="692225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8"/>
            <p:cNvSpPr/>
            <p:nvPr/>
          </p:nvSpPr>
          <p:spPr>
            <a:xfrm>
              <a:off x="617030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8"/>
            <p:cNvSpPr/>
            <p:nvPr/>
          </p:nvSpPr>
          <p:spPr>
            <a:xfrm>
              <a:off x="239995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8"/>
            <p:cNvSpPr/>
            <p:nvPr/>
          </p:nvSpPr>
          <p:spPr>
            <a:xfrm>
              <a:off x="239995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8"/>
            <p:cNvSpPr/>
            <p:nvPr/>
          </p:nvSpPr>
          <p:spPr>
            <a:xfrm>
              <a:off x="239995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8"/>
            <p:cNvSpPr/>
            <p:nvPr/>
          </p:nvSpPr>
          <p:spPr>
            <a:xfrm>
              <a:off x="239995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8"/>
            <p:cNvSpPr/>
            <p:nvPr/>
          </p:nvSpPr>
          <p:spPr>
            <a:xfrm>
              <a:off x="239995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8"/>
            <p:cNvSpPr/>
            <p:nvPr/>
          </p:nvSpPr>
          <p:spPr>
            <a:xfrm>
              <a:off x="239995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8"/>
            <p:cNvSpPr/>
            <p:nvPr/>
          </p:nvSpPr>
          <p:spPr>
            <a:xfrm>
              <a:off x="239995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8"/>
            <p:cNvSpPr/>
            <p:nvPr/>
          </p:nvSpPr>
          <p:spPr>
            <a:xfrm>
              <a:off x="13991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8"/>
            <p:cNvSpPr/>
            <p:nvPr/>
          </p:nvSpPr>
          <p:spPr>
            <a:xfrm>
              <a:off x="13991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8"/>
            <p:cNvSpPr/>
            <p:nvPr/>
          </p:nvSpPr>
          <p:spPr>
            <a:xfrm>
              <a:off x="13991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8"/>
            <p:cNvSpPr/>
            <p:nvPr/>
          </p:nvSpPr>
          <p:spPr>
            <a:xfrm>
              <a:off x="13991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8"/>
            <p:cNvSpPr/>
            <p:nvPr/>
          </p:nvSpPr>
          <p:spPr>
            <a:xfrm>
              <a:off x="13991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8"/>
            <p:cNvSpPr/>
            <p:nvPr/>
          </p:nvSpPr>
          <p:spPr>
            <a:xfrm>
              <a:off x="8918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8"/>
            <p:cNvSpPr/>
            <p:nvPr/>
          </p:nvSpPr>
          <p:spPr>
            <a:xfrm>
              <a:off x="8918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8"/>
            <p:cNvSpPr/>
            <p:nvPr/>
          </p:nvSpPr>
          <p:spPr>
            <a:xfrm>
              <a:off x="8918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8"/>
            <p:cNvSpPr/>
            <p:nvPr/>
          </p:nvSpPr>
          <p:spPr>
            <a:xfrm>
              <a:off x="89185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8"/>
            <p:cNvSpPr/>
            <p:nvPr/>
          </p:nvSpPr>
          <p:spPr>
            <a:xfrm>
              <a:off x="8918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8"/>
            <p:cNvSpPr/>
            <p:nvPr/>
          </p:nvSpPr>
          <p:spPr>
            <a:xfrm>
              <a:off x="8918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8"/>
            <p:cNvSpPr/>
            <p:nvPr/>
          </p:nvSpPr>
          <p:spPr>
            <a:xfrm>
              <a:off x="8918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8"/>
            <p:cNvSpPr/>
            <p:nvPr/>
          </p:nvSpPr>
          <p:spPr>
            <a:xfrm>
              <a:off x="16460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8"/>
            <p:cNvSpPr/>
            <p:nvPr/>
          </p:nvSpPr>
          <p:spPr>
            <a:xfrm>
              <a:off x="16460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8"/>
            <p:cNvSpPr/>
            <p:nvPr/>
          </p:nvSpPr>
          <p:spPr>
            <a:xfrm>
              <a:off x="16460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8"/>
            <p:cNvSpPr/>
            <p:nvPr/>
          </p:nvSpPr>
          <p:spPr>
            <a:xfrm>
              <a:off x="16460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8"/>
            <p:cNvSpPr/>
            <p:nvPr/>
          </p:nvSpPr>
          <p:spPr>
            <a:xfrm>
              <a:off x="16460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8"/>
            <p:cNvSpPr/>
            <p:nvPr/>
          </p:nvSpPr>
          <p:spPr>
            <a:xfrm>
              <a:off x="16460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8"/>
            <p:cNvSpPr/>
            <p:nvPr/>
          </p:nvSpPr>
          <p:spPr>
            <a:xfrm>
              <a:off x="16460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8"/>
            <p:cNvSpPr/>
            <p:nvPr/>
          </p:nvSpPr>
          <p:spPr>
            <a:xfrm>
              <a:off x="16460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8"/>
            <p:cNvSpPr/>
            <p:nvPr/>
          </p:nvSpPr>
          <p:spPr>
            <a:xfrm>
              <a:off x="239995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8"/>
            <p:cNvSpPr/>
            <p:nvPr/>
          </p:nvSpPr>
          <p:spPr>
            <a:xfrm>
              <a:off x="315412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8"/>
            <p:cNvSpPr/>
            <p:nvPr/>
          </p:nvSpPr>
          <p:spPr>
            <a:xfrm>
              <a:off x="315412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8"/>
            <p:cNvSpPr/>
            <p:nvPr/>
          </p:nvSpPr>
          <p:spPr>
            <a:xfrm>
              <a:off x="315412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8"/>
            <p:cNvSpPr/>
            <p:nvPr/>
          </p:nvSpPr>
          <p:spPr>
            <a:xfrm>
              <a:off x="315412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8"/>
            <p:cNvSpPr/>
            <p:nvPr/>
          </p:nvSpPr>
          <p:spPr>
            <a:xfrm>
              <a:off x="315412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8"/>
            <p:cNvSpPr/>
            <p:nvPr/>
          </p:nvSpPr>
          <p:spPr>
            <a:xfrm>
              <a:off x="315412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8"/>
            <p:cNvSpPr/>
            <p:nvPr/>
          </p:nvSpPr>
          <p:spPr>
            <a:xfrm>
              <a:off x="315412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8"/>
            <p:cNvSpPr/>
            <p:nvPr/>
          </p:nvSpPr>
          <p:spPr>
            <a:xfrm>
              <a:off x="390804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8"/>
            <p:cNvSpPr/>
            <p:nvPr/>
          </p:nvSpPr>
          <p:spPr>
            <a:xfrm>
              <a:off x="390804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8"/>
            <p:cNvSpPr/>
            <p:nvPr/>
          </p:nvSpPr>
          <p:spPr>
            <a:xfrm>
              <a:off x="390804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8"/>
            <p:cNvSpPr/>
            <p:nvPr/>
          </p:nvSpPr>
          <p:spPr>
            <a:xfrm>
              <a:off x="390804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8"/>
            <p:cNvSpPr/>
            <p:nvPr/>
          </p:nvSpPr>
          <p:spPr>
            <a:xfrm>
              <a:off x="390804" y="301300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8"/>
            <p:cNvSpPr/>
            <p:nvPr/>
          </p:nvSpPr>
          <p:spPr>
            <a:xfrm>
              <a:off x="390804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8"/>
            <p:cNvSpPr/>
            <p:nvPr/>
          </p:nvSpPr>
          <p:spPr>
            <a:xfrm>
              <a:off x="390804" y="3163819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8"/>
            <p:cNvSpPr/>
            <p:nvPr/>
          </p:nvSpPr>
          <p:spPr>
            <a:xfrm>
              <a:off x="390804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8"/>
            <p:cNvSpPr/>
            <p:nvPr/>
          </p:nvSpPr>
          <p:spPr>
            <a:xfrm>
              <a:off x="46622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8"/>
            <p:cNvSpPr/>
            <p:nvPr/>
          </p:nvSpPr>
          <p:spPr>
            <a:xfrm>
              <a:off x="46622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8"/>
            <p:cNvSpPr/>
            <p:nvPr/>
          </p:nvSpPr>
          <p:spPr>
            <a:xfrm>
              <a:off x="46622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8"/>
            <p:cNvSpPr/>
            <p:nvPr/>
          </p:nvSpPr>
          <p:spPr>
            <a:xfrm>
              <a:off x="46622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8"/>
            <p:cNvSpPr/>
            <p:nvPr/>
          </p:nvSpPr>
          <p:spPr>
            <a:xfrm>
              <a:off x="466221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8"/>
            <p:cNvSpPr/>
            <p:nvPr/>
          </p:nvSpPr>
          <p:spPr>
            <a:xfrm>
              <a:off x="466221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8"/>
            <p:cNvSpPr/>
            <p:nvPr/>
          </p:nvSpPr>
          <p:spPr>
            <a:xfrm>
              <a:off x="466221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8"/>
            <p:cNvSpPr/>
            <p:nvPr/>
          </p:nvSpPr>
          <p:spPr>
            <a:xfrm>
              <a:off x="466221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8"/>
            <p:cNvSpPr/>
            <p:nvPr/>
          </p:nvSpPr>
          <p:spPr>
            <a:xfrm>
              <a:off x="46622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8"/>
            <p:cNvSpPr/>
            <p:nvPr/>
          </p:nvSpPr>
          <p:spPr>
            <a:xfrm>
              <a:off x="46622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8"/>
            <p:cNvSpPr/>
            <p:nvPr/>
          </p:nvSpPr>
          <p:spPr>
            <a:xfrm>
              <a:off x="5416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8"/>
            <p:cNvSpPr/>
            <p:nvPr/>
          </p:nvSpPr>
          <p:spPr>
            <a:xfrm>
              <a:off x="541613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8"/>
            <p:cNvSpPr/>
            <p:nvPr/>
          </p:nvSpPr>
          <p:spPr>
            <a:xfrm>
              <a:off x="541613" y="384225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8"/>
            <p:cNvSpPr/>
            <p:nvPr/>
          </p:nvSpPr>
          <p:spPr>
            <a:xfrm>
              <a:off x="541613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8"/>
            <p:cNvSpPr/>
            <p:nvPr/>
          </p:nvSpPr>
          <p:spPr>
            <a:xfrm>
              <a:off x="541613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8"/>
            <p:cNvSpPr/>
            <p:nvPr/>
          </p:nvSpPr>
          <p:spPr>
            <a:xfrm>
              <a:off x="541613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8"/>
            <p:cNvSpPr/>
            <p:nvPr/>
          </p:nvSpPr>
          <p:spPr>
            <a:xfrm>
              <a:off x="541613" y="3540632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8"/>
            <p:cNvSpPr/>
            <p:nvPr/>
          </p:nvSpPr>
          <p:spPr>
            <a:xfrm>
              <a:off x="541613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8"/>
            <p:cNvSpPr/>
            <p:nvPr/>
          </p:nvSpPr>
          <p:spPr>
            <a:xfrm>
              <a:off x="541613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8"/>
            <p:cNvSpPr/>
            <p:nvPr/>
          </p:nvSpPr>
          <p:spPr>
            <a:xfrm>
              <a:off x="541489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8"/>
            <p:cNvSpPr/>
            <p:nvPr/>
          </p:nvSpPr>
          <p:spPr>
            <a:xfrm>
              <a:off x="541613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8"/>
            <p:cNvSpPr/>
            <p:nvPr/>
          </p:nvSpPr>
          <p:spPr>
            <a:xfrm>
              <a:off x="541613" y="3163819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8"/>
            <p:cNvSpPr/>
            <p:nvPr/>
          </p:nvSpPr>
          <p:spPr>
            <a:xfrm>
              <a:off x="541613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8"/>
            <p:cNvSpPr/>
            <p:nvPr/>
          </p:nvSpPr>
          <p:spPr>
            <a:xfrm>
              <a:off x="541613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8"/>
            <p:cNvSpPr/>
            <p:nvPr/>
          </p:nvSpPr>
          <p:spPr>
            <a:xfrm>
              <a:off x="541613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8"/>
            <p:cNvSpPr/>
            <p:nvPr/>
          </p:nvSpPr>
          <p:spPr>
            <a:xfrm>
              <a:off x="541613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8"/>
            <p:cNvSpPr/>
            <p:nvPr/>
          </p:nvSpPr>
          <p:spPr>
            <a:xfrm>
              <a:off x="46622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8"/>
            <p:cNvSpPr/>
            <p:nvPr/>
          </p:nvSpPr>
          <p:spPr>
            <a:xfrm>
              <a:off x="390804" y="2862398"/>
              <a:ext cx="61565" cy="52661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8"/>
            <p:cNvSpPr/>
            <p:nvPr/>
          </p:nvSpPr>
          <p:spPr>
            <a:xfrm>
              <a:off x="315412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8"/>
            <p:cNvSpPr/>
            <p:nvPr/>
          </p:nvSpPr>
          <p:spPr>
            <a:xfrm>
              <a:off x="1144479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8"/>
            <p:cNvSpPr/>
            <p:nvPr/>
          </p:nvSpPr>
          <p:spPr>
            <a:xfrm>
              <a:off x="114447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8"/>
            <p:cNvSpPr/>
            <p:nvPr/>
          </p:nvSpPr>
          <p:spPr>
            <a:xfrm>
              <a:off x="1144479" y="308840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8"/>
            <p:cNvSpPr/>
            <p:nvPr/>
          </p:nvSpPr>
          <p:spPr>
            <a:xfrm>
              <a:off x="1069062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8"/>
            <p:cNvSpPr/>
            <p:nvPr/>
          </p:nvSpPr>
          <p:spPr>
            <a:xfrm>
              <a:off x="106906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8"/>
            <p:cNvSpPr/>
            <p:nvPr/>
          </p:nvSpPr>
          <p:spPr>
            <a:xfrm>
              <a:off x="1069062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8"/>
            <p:cNvSpPr/>
            <p:nvPr/>
          </p:nvSpPr>
          <p:spPr>
            <a:xfrm>
              <a:off x="1069062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8"/>
            <p:cNvSpPr/>
            <p:nvPr/>
          </p:nvSpPr>
          <p:spPr>
            <a:xfrm>
              <a:off x="1069062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8"/>
            <p:cNvSpPr/>
            <p:nvPr/>
          </p:nvSpPr>
          <p:spPr>
            <a:xfrm>
              <a:off x="993645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8"/>
            <p:cNvSpPr/>
            <p:nvPr/>
          </p:nvSpPr>
          <p:spPr>
            <a:xfrm>
              <a:off x="993645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8"/>
            <p:cNvSpPr/>
            <p:nvPr/>
          </p:nvSpPr>
          <p:spPr>
            <a:xfrm>
              <a:off x="993645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8"/>
            <p:cNvSpPr/>
            <p:nvPr/>
          </p:nvSpPr>
          <p:spPr>
            <a:xfrm>
              <a:off x="993645" y="301300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8"/>
            <p:cNvSpPr/>
            <p:nvPr/>
          </p:nvSpPr>
          <p:spPr>
            <a:xfrm>
              <a:off x="993645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8"/>
            <p:cNvSpPr/>
            <p:nvPr/>
          </p:nvSpPr>
          <p:spPr>
            <a:xfrm>
              <a:off x="918451" y="376666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8"/>
            <p:cNvSpPr/>
            <p:nvPr/>
          </p:nvSpPr>
          <p:spPr>
            <a:xfrm>
              <a:off x="91845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8"/>
            <p:cNvSpPr/>
            <p:nvPr/>
          </p:nvSpPr>
          <p:spPr>
            <a:xfrm>
              <a:off x="91845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8"/>
            <p:cNvSpPr/>
            <p:nvPr/>
          </p:nvSpPr>
          <p:spPr>
            <a:xfrm>
              <a:off x="91845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8"/>
            <p:cNvSpPr/>
            <p:nvPr/>
          </p:nvSpPr>
          <p:spPr>
            <a:xfrm>
              <a:off x="91845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8"/>
            <p:cNvSpPr/>
            <p:nvPr/>
          </p:nvSpPr>
          <p:spPr>
            <a:xfrm>
              <a:off x="918451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8"/>
            <p:cNvSpPr/>
            <p:nvPr/>
          </p:nvSpPr>
          <p:spPr>
            <a:xfrm>
              <a:off x="918451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8"/>
            <p:cNvSpPr/>
            <p:nvPr/>
          </p:nvSpPr>
          <p:spPr>
            <a:xfrm>
              <a:off x="91845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8"/>
            <p:cNvSpPr/>
            <p:nvPr/>
          </p:nvSpPr>
          <p:spPr>
            <a:xfrm>
              <a:off x="843059" y="384225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8"/>
            <p:cNvSpPr/>
            <p:nvPr/>
          </p:nvSpPr>
          <p:spPr>
            <a:xfrm>
              <a:off x="843059" y="3766660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8"/>
            <p:cNvSpPr/>
            <p:nvPr/>
          </p:nvSpPr>
          <p:spPr>
            <a:xfrm>
              <a:off x="84305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8"/>
            <p:cNvSpPr/>
            <p:nvPr/>
          </p:nvSpPr>
          <p:spPr>
            <a:xfrm>
              <a:off x="84305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8"/>
            <p:cNvSpPr/>
            <p:nvPr/>
          </p:nvSpPr>
          <p:spPr>
            <a:xfrm>
              <a:off x="767642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8"/>
            <p:cNvSpPr/>
            <p:nvPr/>
          </p:nvSpPr>
          <p:spPr>
            <a:xfrm>
              <a:off x="767642" y="399286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8"/>
            <p:cNvSpPr/>
            <p:nvPr/>
          </p:nvSpPr>
          <p:spPr>
            <a:xfrm>
              <a:off x="767642" y="391746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8"/>
            <p:cNvSpPr/>
            <p:nvPr/>
          </p:nvSpPr>
          <p:spPr>
            <a:xfrm>
              <a:off x="767642" y="384225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8"/>
            <p:cNvSpPr/>
            <p:nvPr/>
          </p:nvSpPr>
          <p:spPr>
            <a:xfrm>
              <a:off x="76764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8"/>
            <p:cNvSpPr/>
            <p:nvPr/>
          </p:nvSpPr>
          <p:spPr>
            <a:xfrm>
              <a:off x="692225" y="406827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8"/>
            <p:cNvSpPr/>
            <p:nvPr/>
          </p:nvSpPr>
          <p:spPr>
            <a:xfrm>
              <a:off x="69222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8"/>
            <p:cNvSpPr/>
            <p:nvPr/>
          </p:nvSpPr>
          <p:spPr>
            <a:xfrm>
              <a:off x="69222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8"/>
            <p:cNvSpPr/>
            <p:nvPr/>
          </p:nvSpPr>
          <p:spPr>
            <a:xfrm>
              <a:off x="617030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8"/>
            <p:cNvSpPr/>
            <p:nvPr/>
          </p:nvSpPr>
          <p:spPr>
            <a:xfrm>
              <a:off x="617030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8"/>
            <p:cNvSpPr/>
            <p:nvPr/>
          </p:nvSpPr>
          <p:spPr>
            <a:xfrm>
              <a:off x="617030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8"/>
            <p:cNvSpPr/>
            <p:nvPr/>
          </p:nvSpPr>
          <p:spPr>
            <a:xfrm>
              <a:off x="541613" y="406827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8"/>
            <p:cNvSpPr/>
            <p:nvPr/>
          </p:nvSpPr>
          <p:spPr>
            <a:xfrm>
              <a:off x="541613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8"/>
            <p:cNvSpPr/>
            <p:nvPr/>
          </p:nvSpPr>
          <p:spPr>
            <a:xfrm>
              <a:off x="5416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8"/>
            <p:cNvSpPr/>
            <p:nvPr/>
          </p:nvSpPr>
          <p:spPr>
            <a:xfrm>
              <a:off x="541613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8"/>
            <p:cNvSpPr/>
            <p:nvPr/>
          </p:nvSpPr>
          <p:spPr>
            <a:xfrm>
              <a:off x="466221" y="399286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8"/>
            <p:cNvSpPr/>
            <p:nvPr/>
          </p:nvSpPr>
          <p:spPr>
            <a:xfrm>
              <a:off x="466221" y="391746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8"/>
            <p:cNvSpPr/>
            <p:nvPr/>
          </p:nvSpPr>
          <p:spPr>
            <a:xfrm>
              <a:off x="466221" y="384225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8"/>
            <p:cNvSpPr/>
            <p:nvPr/>
          </p:nvSpPr>
          <p:spPr>
            <a:xfrm>
              <a:off x="466221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8"/>
            <p:cNvSpPr/>
            <p:nvPr/>
          </p:nvSpPr>
          <p:spPr>
            <a:xfrm>
              <a:off x="466221" y="3615851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8"/>
            <p:cNvSpPr/>
            <p:nvPr/>
          </p:nvSpPr>
          <p:spPr>
            <a:xfrm>
              <a:off x="466221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8"/>
            <p:cNvSpPr/>
            <p:nvPr/>
          </p:nvSpPr>
          <p:spPr>
            <a:xfrm>
              <a:off x="46622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8"/>
            <p:cNvSpPr/>
            <p:nvPr/>
          </p:nvSpPr>
          <p:spPr>
            <a:xfrm>
              <a:off x="46622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8"/>
            <p:cNvSpPr/>
            <p:nvPr/>
          </p:nvSpPr>
          <p:spPr>
            <a:xfrm>
              <a:off x="390804" y="376666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8"/>
            <p:cNvSpPr/>
            <p:nvPr/>
          </p:nvSpPr>
          <p:spPr>
            <a:xfrm>
              <a:off x="390804" y="369124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8"/>
            <p:cNvSpPr/>
            <p:nvPr/>
          </p:nvSpPr>
          <p:spPr>
            <a:xfrm>
              <a:off x="390804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8"/>
            <p:cNvSpPr/>
            <p:nvPr/>
          </p:nvSpPr>
          <p:spPr>
            <a:xfrm>
              <a:off x="390804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8"/>
            <p:cNvSpPr/>
            <p:nvPr/>
          </p:nvSpPr>
          <p:spPr>
            <a:xfrm>
              <a:off x="39068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8"/>
            <p:cNvSpPr/>
            <p:nvPr/>
          </p:nvSpPr>
          <p:spPr>
            <a:xfrm>
              <a:off x="390804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8"/>
            <p:cNvSpPr/>
            <p:nvPr/>
          </p:nvSpPr>
          <p:spPr>
            <a:xfrm>
              <a:off x="315263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8"/>
            <p:cNvSpPr/>
            <p:nvPr/>
          </p:nvSpPr>
          <p:spPr>
            <a:xfrm>
              <a:off x="315412" y="3239013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8"/>
            <p:cNvSpPr/>
            <p:nvPr/>
          </p:nvSpPr>
          <p:spPr>
            <a:xfrm>
              <a:off x="315412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8"/>
            <p:cNvSpPr/>
            <p:nvPr/>
          </p:nvSpPr>
          <p:spPr>
            <a:xfrm>
              <a:off x="239995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8"/>
            <p:cNvSpPr/>
            <p:nvPr/>
          </p:nvSpPr>
          <p:spPr>
            <a:xfrm>
              <a:off x="239995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8"/>
            <p:cNvSpPr/>
            <p:nvPr/>
          </p:nvSpPr>
          <p:spPr>
            <a:xfrm>
              <a:off x="239995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8"/>
            <p:cNvSpPr/>
            <p:nvPr/>
          </p:nvSpPr>
          <p:spPr>
            <a:xfrm>
              <a:off x="164602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8"/>
            <p:cNvSpPr/>
            <p:nvPr/>
          </p:nvSpPr>
          <p:spPr>
            <a:xfrm>
              <a:off x="16460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8"/>
            <p:cNvSpPr/>
            <p:nvPr/>
          </p:nvSpPr>
          <p:spPr>
            <a:xfrm>
              <a:off x="16460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8"/>
            <p:cNvSpPr/>
            <p:nvPr/>
          </p:nvSpPr>
          <p:spPr>
            <a:xfrm>
              <a:off x="89185" y="3239013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8"/>
            <p:cNvSpPr/>
            <p:nvPr/>
          </p:nvSpPr>
          <p:spPr>
            <a:xfrm>
              <a:off x="89185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8"/>
            <p:cNvSpPr/>
            <p:nvPr/>
          </p:nvSpPr>
          <p:spPr>
            <a:xfrm>
              <a:off x="8918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8"/>
            <p:cNvSpPr/>
            <p:nvPr/>
          </p:nvSpPr>
          <p:spPr>
            <a:xfrm>
              <a:off x="8918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8"/>
            <p:cNvSpPr/>
            <p:nvPr/>
          </p:nvSpPr>
          <p:spPr>
            <a:xfrm>
              <a:off x="13991" y="3163819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8"/>
            <p:cNvSpPr/>
            <p:nvPr/>
          </p:nvSpPr>
          <p:spPr>
            <a:xfrm>
              <a:off x="13991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8"/>
            <p:cNvSpPr/>
            <p:nvPr/>
          </p:nvSpPr>
          <p:spPr>
            <a:xfrm>
              <a:off x="13991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8"/>
            <p:cNvSpPr/>
            <p:nvPr/>
          </p:nvSpPr>
          <p:spPr>
            <a:xfrm>
              <a:off x="13991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8"/>
            <p:cNvSpPr/>
            <p:nvPr/>
          </p:nvSpPr>
          <p:spPr>
            <a:xfrm>
              <a:off x="84305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8"/>
            <p:cNvSpPr/>
            <p:nvPr/>
          </p:nvSpPr>
          <p:spPr>
            <a:xfrm>
              <a:off x="99364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8"/>
            <p:cNvSpPr/>
            <p:nvPr/>
          </p:nvSpPr>
          <p:spPr>
            <a:xfrm>
              <a:off x="99364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8"/>
            <p:cNvSpPr/>
            <p:nvPr/>
          </p:nvSpPr>
          <p:spPr>
            <a:xfrm>
              <a:off x="99364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8"/>
            <p:cNvSpPr/>
            <p:nvPr/>
          </p:nvSpPr>
          <p:spPr>
            <a:xfrm>
              <a:off x="993645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8"/>
            <p:cNvSpPr/>
            <p:nvPr/>
          </p:nvSpPr>
          <p:spPr>
            <a:xfrm>
              <a:off x="99364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8"/>
            <p:cNvSpPr/>
            <p:nvPr/>
          </p:nvSpPr>
          <p:spPr>
            <a:xfrm>
              <a:off x="99364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8"/>
            <p:cNvSpPr/>
            <p:nvPr/>
          </p:nvSpPr>
          <p:spPr>
            <a:xfrm>
              <a:off x="99364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8"/>
            <p:cNvSpPr/>
            <p:nvPr/>
          </p:nvSpPr>
          <p:spPr>
            <a:xfrm>
              <a:off x="617030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8"/>
            <p:cNvSpPr/>
            <p:nvPr/>
          </p:nvSpPr>
          <p:spPr>
            <a:xfrm>
              <a:off x="61703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8"/>
            <p:cNvSpPr/>
            <p:nvPr/>
          </p:nvSpPr>
          <p:spPr>
            <a:xfrm>
              <a:off x="315412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8"/>
            <p:cNvSpPr/>
            <p:nvPr/>
          </p:nvSpPr>
          <p:spPr>
            <a:xfrm>
              <a:off x="390804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8"/>
            <p:cNvSpPr/>
            <p:nvPr/>
          </p:nvSpPr>
          <p:spPr>
            <a:xfrm>
              <a:off x="390804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8"/>
            <p:cNvSpPr/>
            <p:nvPr/>
          </p:nvSpPr>
          <p:spPr>
            <a:xfrm>
              <a:off x="46622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8"/>
            <p:cNvSpPr/>
            <p:nvPr/>
          </p:nvSpPr>
          <p:spPr>
            <a:xfrm>
              <a:off x="5416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8"/>
            <p:cNvSpPr/>
            <p:nvPr/>
          </p:nvSpPr>
          <p:spPr>
            <a:xfrm>
              <a:off x="541613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8"/>
            <p:cNvSpPr/>
            <p:nvPr/>
          </p:nvSpPr>
          <p:spPr>
            <a:xfrm>
              <a:off x="61703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8"/>
            <p:cNvSpPr/>
            <p:nvPr/>
          </p:nvSpPr>
          <p:spPr>
            <a:xfrm>
              <a:off x="61703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8"/>
            <p:cNvSpPr/>
            <p:nvPr/>
          </p:nvSpPr>
          <p:spPr>
            <a:xfrm>
              <a:off x="69222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8"/>
            <p:cNvSpPr/>
            <p:nvPr/>
          </p:nvSpPr>
          <p:spPr>
            <a:xfrm>
              <a:off x="692225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8"/>
            <p:cNvSpPr/>
            <p:nvPr/>
          </p:nvSpPr>
          <p:spPr>
            <a:xfrm>
              <a:off x="69222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8"/>
            <p:cNvSpPr/>
            <p:nvPr/>
          </p:nvSpPr>
          <p:spPr>
            <a:xfrm>
              <a:off x="692225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8"/>
            <p:cNvSpPr/>
            <p:nvPr/>
          </p:nvSpPr>
          <p:spPr>
            <a:xfrm>
              <a:off x="76764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8"/>
            <p:cNvSpPr/>
            <p:nvPr/>
          </p:nvSpPr>
          <p:spPr>
            <a:xfrm>
              <a:off x="76764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8"/>
            <p:cNvSpPr/>
            <p:nvPr/>
          </p:nvSpPr>
          <p:spPr>
            <a:xfrm>
              <a:off x="767642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8"/>
            <p:cNvSpPr/>
            <p:nvPr/>
          </p:nvSpPr>
          <p:spPr>
            <a:xfrm>
              <a:off x="76764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8"/>
            <p:cNvSpPr/>
            <p:nvPr/>
          </p:nvSpPr>
          <p:spPr>
            <a:xfrm>
              <a:off x="76764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8"/>
            <p:cNvSpPr/>
            <p:nvPr/>
          </p:nvSpPr>
          <p:spPr>
            <a:xfrm>
              <a:off x="76764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8"/>
            <p:cNvSpPr/>
            <p:nvPr/>
          </p:nvSpPr>
          <p:spPr>
            <a:xfrm>
              <a:off x="84305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8"/>
            <p:cNvSpPr/>
            <p:nvPr/>
          </p:nvSpPr>
          <p:spPr>
            <a:xfrm>
              <a:off x="84305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8"/>
            <p:cNvSpPr/>
            <p:nvPr/>
          </p:nvSpPr>
          <p:spPr>
            <a:xfrm>
              <a:off x="84305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8"/>
            <p:cNvSpPr/>
            <p:nvPr/>
          </p:nvSpPr>
          <p:spPr>
            <a:xfrm>
              <a:off x="84305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8"/>
            <p:cNvSpPr/>
            <p:nvPr/>
          </p:nvSpPr>
          <p:spPr>
            <a:xfrm>
              <a:off x="84305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8"/>
            <p:cNvSpPr/>
            <p:nvPr/>
          </p:nvSpPr>
          <p:spPr>
            <a:xfrm>
              <a:off x="84305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8"/>
            <p:cNvSpPr/>
            <p:nvPr/>
          </p:nvSpPr>
          <p:spPr>
            <a:xfrm>
              <a:off x="84305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8"/>
            <p:cNvSpPr/>
            <p:nvPr/>
          </p:nvSpPr>
          <p:spPr>
            <a:xfrm>
              <a:off x="91845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8"/>
            <p:cNvSpPr/>
            <p:nvPr/>
          </p:nvSpPr>
          <p:spPr>
            <a:xfrm>
              <a:off x="91845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8"/>
            <p:cNvSpPr/>
            <p:nvPr/>
          </p:nvSpPr>
          <p:spPr>
            <a:xfrm>
              <a:off x="91845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8"/>
            <p:cNvSpPr/>
            <p:nvPr/>
          </p:nvSpPr>
          <p:spPr>
            <a:xfrm>
              <a:off x="91845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8"/>
            <p:cNvSpPr/>
            <p:nvPr/>
          </p:nvSpPr>
          <p:spPr>
            <a:xfrm>
              <a:off x="91845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8"/>
            <p:cNvSpPr/>
            <p:nvPr/>
          </p:nvSpPr>
          <p:spPr>
            <a:xfrm>
              <a:off x="91845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8"/>
            <p:cNvSpPr/>
            <p:nvPr/>
          </p:nvSpPr>
          <p:spPr>
            <a:xfrm>
              <a:off x="91845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8"/>
            <p:cNvSpPr/>
            <p:nvPr/>
          </p:nvSpPr>
          <p:spPr>
            <a:xfrm>
              <a:off x="91845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8"/>
            <p:cNvSpPr/>
            <p:nvPr/>
          </p:nvSpPr>
          <p:spPr>
            <a:xfrm>
              <a:off x="99364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8"/>
            <p:cNvSpPr/>
            <p:nvPr/>
          </p:nvSpPr>
          <p:spPr>
            <a:xfrm>
              <a:off x="106906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8"/>
            <p:cNvSpPr/>
            <p:nvPr/>
          </p:nvSpPr>
          <p:spPr>
            <a:xfrm>
              <a:off x="106906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8"/>
            <p:cNvSpPr/>
            <p:nvPr/>
          </p:nvSpPr>
          <p:spPr>
            <a:xfrm>
              <a:off x="106906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8"/>
            <p:cNvSpPr/>
            <p:nvPr/>
          </p:nvSpPr>
          <p:spPr>
            <a:xfrm>
              <a:off x="106906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8"/>
            <p:cNvSpPr/>
            <p:nvPr/>
          </p:nvSpPr>
          <p:spPr>
            <a:xfrm>
              <a:off x="106906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8"/>
            <p:cNvSpPr/>
            <p:nvPr/>
          </p:nvSpPr>
          <p:spPr>
            <a:xfrm>
              <a:off x="106906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8"/>
            <p:cNvSpPr/>
            <p:nvPr/>
          </p:nvSpPr>
          <p:spPr>
            <a:xfrm>
              <a:off x="106906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8"/>
            <p:cNvSpPr/>
            <p:nvPr/>
          </p:nvSpPr>
          <p:spPr>
            <a:xfrm>
              <a:off x="106906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8"/>
            <p:cNvSpPr/>
            <p:nvPr/>
          </p:nvSpPr>
          <p:spPr>
            <a:xfrm>
              <a:off x="1069062" y="1581100"/>
              <a:ext cx="61689" cy="52686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8"/>
            <p:cNvSpPr/>
            <p:nvPr/>
          </p:nvSpPr>
          <p:spPr>
            <a:xfrm>
              <a:off x="99364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8"/>
            <p:cNvSpPr/>
            <p:nvPr/>
          </p:nvSpPr>
          <p:spPr>
            <a:xfrm>
              <a:off x="91845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8"/>
            <p:cNvSpPr/>
            <p:nvPr/>
          </p:nvSpPr>
          <p:spPr>
            <a:xfrm>
              <a:off x="91845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8"/>
            <p:cNvSpPr/>
            <p:nvPr/>
          </p:nvSpPr>
          <p:spPr>
            <a:xfrm>
              <a:off x="84305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8"/>
            <p:cNvSpPr/>
            <p:nvPr/>
          </p:nvSpPr>
          <p:spPr>
            <a:xfrm>
              <a:off x="84305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8"/>
            <p:cNvSpPr/>
            <p:nvPr/>
          </p:nvSpPr>
          <p:spPr>
            <a:xfrm>
              <a:off x="84305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8"/>
            <p:cNvSpPr/>
            <p:nvPr/>
          </p:nvSpPr>
          <p:spPr>
            <a:xfrm>
              <a:off x="84305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8"/>
            <p:cNvSpPr/>
            <p:nvPr/>
          </p:nvSpPr>
          <p:spPr>
            <a:xfrm>
              <a:off x="76764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8"/>
            <p:cNvSpPr/>
            <p:nvPr/>
          </p:nvSpPr>
          <p:spPr>
            <a:xfrm>
              <a:off x="76764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8"/>
            <p:cNvSpPr/>
            <p:nvPr/>
          </p:nvSpPr>
          <p:spPr>
            <a:xfrm>
              <a:off x="767642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8"/>
            <p:cNvSpPr/>
            <p:nvPr/>
          </p:nvSpPr>
          <p:spPr>
            <a:xfrm>
              <a:off x="76764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8"/>
            <p:cNvSpPr/>
            <p:nvPr/>
          </p:nvSpPr>
          <p:spPr>
            <a:xfrm>
              <a:off x="76764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8"/>
            <p:cNvSpPr/>
            <p:nvPr/>
          </p:nvSpPr>
          <p:spPr>
            <a:xfrm>
              <a:off x="76764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8"/>
            <p:cNvSpPr/>
            <p:nvPr/>
          </p:nvSpPr>
          <p:spPr>
            <a:xfrm>
              <a:off x="69222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8"/>
            <p:cNvSpPr/>
            <p:nvPr/>
          </p:nvSpPr>
          <p:spPr>
            <a:xfrm>
              <a:off x="69222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8"/>
            <p:cNvSpPr/>
            <p:nvPr/>
          </p:nvSpPr>
          <p:spPr>
            <a:xfrm>
              <a:off x="69222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8"/>
            <p:cNvSpPr/>
            <p:nvPr/>
          </p:nvSpPr>
          <p:spPr>
            <a:xfrm>
              <a:off x="692225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8"/>
            <p:cNvSpPr/>
            <p:nvPr/>
          </p:nvSpPr>
          <p:spPr>
            <a:xfrm>
              <a:off x="692225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8"/>
            <p:cNvSpPr/>
            <p:nvPr/>
          </p:nvSpPr>
          <p:spPr>
            <a:xfrm>
              <a:off x="692225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8"/>
            <p:cNvSpPr/>
            <p:nvPr/>
          </p:nvSpPr>
          <p:spPr>
            <a:xfrm>
              <a:off x="692225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8"/>
            <p:cNvSpPr/>
            <p:nvPr/>
          </p:nvSpPr>
          <p:spPr>
            <a:xfrm>
              <a:off x="692225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8"/>
            <p:cNvSpPr/>
            <p:nvPr/>
          </p:nvSpPr>
          <p:spPr>
            <a:xfrm>
              <a:off x="617030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8"/>
            <p:cNvSpPr/>
            <p:nvPr/>
          </p:nvSpPr>
          <p:spPr>
            <a:xfrm>
              <a:off x="617030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8"/>
            <p:cNvSpPr/>
            <p:nvPr/>
          </p:nvSpPr>
          <p:spPr>
            <a:xfrm>
              <a:off x="61703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8"/>
            <p:cNvSpPr/>
            <p:nvPr/>
          </p:nvSpPr>
          <p:spPr>
            <a:xfrm>
              <a:off x="61703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8"/>
            <p:cNvSpPr/>
            <p:nvPr/>
          </p:nvSpPr>
          <p:spPr>
            <a:xfrm>
              <a:off x="61703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8"/>
            <p:cNvSpPr/>
            <p:nvPr/>
          </p:nvSpPr>
          <p:spPr>
            <a:xfrm>
              <a:off x="61703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8"/>
            <p:cNvSpPr/>
            <p:nvPr/>
          </p:nvSpPr>
          <p:spPr>
            <a:xfrm>
              <a:off x="61703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8"/>
            <p:cNvSpPr/>
            <p:nvPr/>
          </p:nvSpPr>
          <p:spPr>
            <a:xfrm>
              <a:off x="61703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8"/>
            <p:cNvSpPr/>
            <p:nvPr/>
          </p:nvSpPr>
          <p:spPr>
            <a:xfrm>
              <a:off x="617030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8"/>
            <p:cNvSpPr/>
            <p:nvPr/>
          </p:nvSpPr>
          <p:spPr>
            <a:xfrm>
              <a:off x="5416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8"/>
            <p:cNvSpPr/>
            <p:nvPr/>
          </p:nvSpPr>
          <p:spPr>
            <a:xfrm>
              <a:off x="541613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8"/>
            <p:cNvSpPr/>
            <p:nvPr/>
          </p:nvSpPr>
          <p:spPr>
            <a:xfrm>
              <a:off x="5416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8"/>
            <p:cNvSpPr/>
            <p:nvPr/>
          </p:nvSpPr>
          <p:spPr>
            <a:xfrm>
              <a:off x="5416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8"/>
            <p:cNvSpPr/>
            <p:nvPr/>
          </p:nvSpPr>
          <p:spPr>
            <a:xfrm>
              <a:off x="5416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8"/>
            <p:cNvSpPr/>
            <p:nvPr/>
          </p:nvSpPr>
          <p:spPr>
            <a:xfrm>
              <a:off x="541613" y="1581100"/>
              <a:ext cx="61516" cy="52686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8"/>
            <p:cNvSpPr/>
            <p:nvPr/>
          </p:nvSpPr>
          <p:spPr>
            <a:xfrm>
              <a:off x="5416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8"/>
            <p:cNvSpPr/>
            <p:nvPr/>
          </p:nvSpPr>
          <p:spPr>
            <a:xfrm>
              <a:off x="5416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8"/>
            <p:cNvSpPr/>
            <p:nvPr/>
          </p:nvSpPr>
          <p:spPr>
            <a:xfrm>
              <a:off x="541613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8"/>
            <p:cNvSpPr/>
            <p:nvPr/>
          </p:nvSpPr>
          <p:spPr>
            <a:xfrm>
              <a:off x="541613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8"/>
            <p:cNvSpPr/>
            <p:nvPr/>
          </p:nvSpPr>
          <p:spPr>
            <a:xfrm>
              <a:off x="46622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8"/>
            <p:cNvSpPr/>
            <p:nvPr/>
          </p:nvSpPr>
          <p:spPr>
            <a:xfrm>
              <a:off x="46622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8"/>
            <p:cNvSpPr/>
            <p:nvPr/>
          </p:nvSpPr>
          <p:spPr>
            <a:xfrm>
              <a:off x="46622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8"/>
            <p:cNvSpPr/>
            <p:nvPr/>
          </p:nvSpPr>
          <p:spPr>
            <a:xfrm>
              <a:off x="466221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8"/>
            <p:cNvSpPr/>
            <p:nvPr/>
          </p:nvSpPr>
          <p:spPr>
            <a:xfrm>
              <a:off x="46622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8"/>
            <p:cNvSpPr/>
            <p:nvPr/>
          </p:nvSpPr>
          <p:spPr>
            <a:xfrm>
              <a:off x="46622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8"/>
            <p:cNvSpPr/>
            <p:nvPr/>
          </p:nvSpPr>
          <p:spPr>
            <a:xfrm>
              <a:off x="46622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8"/>
            <p:cNvSpPr/>
            <p:nvPr/>
          </p:nvSpPr>
          <p:spPr>
            <a:xfrm>
              <a:off x="46622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8"/>
            <p:cNvSpPr/>
            <p:nvPr/>
          </p:nvSpPr>
          <p:spPr>
            <a:xfrm>
              <a:off x="46622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8"/>
            <p:cNvSpPr/>
            <p:nvPr/>
          </p:nvSpPr>
          <p:spPr>
            <a:xfrm>
              <a:off x="466221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8"/>
            <p:cNvSpPr/>
            <p:nvPr/>
          </p:nvSpPr>
          <p:spPr>
            <a:xfrm>
              <a:off x="466221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8"/>
            <p:cNvSpPr/>
            <p:nvPr/>
          </p:nvSpPr>
          <p:spPr>
            <a:xfrm>
              <a:off x="390804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8"/>
            <p:cNvSpPr/>
            <p:nvPr/>
          </p:nvSpPr>
          <p:spPr>
            <a:xfrm>
              <a:off x="390804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8"/>
            <p:cNvSpPr/>
            <p:nvPr/>
          </p:nvSpPr>
          <p:spPr>
            <a:xfrm>
              <a:off x="390804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8"/>
            <p:cNvSpPr/>
            <p:nvPr/>
          </p:nvSpPr>
          <p:spPr>
            <a:xfrm>
              <a:off x="390804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8"/>
            <p:cNvSpPr/>
            <p:nvPr/>
          </p:nvSpPr>
          <p:spPr>
            <a:xfrm>
              <a:off x="390804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8"/>
            <p:cNvSpPr/>
            <p:nvPr/>
          </p:nvSpPr>
          <p:spPr>
            <a:xfrm>
              <a:off x="390804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8"/>
            <p:cNvSpPr/>
            <p:nvPr/>
          </p:nvSpPr>
          <p:spPr>
            <a:xfrm>
              <a:off x="390804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8"/>
            <p:cNvSpPr/>
            <p:nvPr/>
          </p:nvSpPr>
          <p:spPr>
            <a:xfrm>
              <a:off x="390804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8"/>
            <p:cNvSpPr/>
            <p:nvPr/>
          </p:nvSpPr>
          <p:spPr>
            <a:xfrm>
              <a:off x="390804" y="1128870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8"/>
            <p:cNvSpPr/>
            <p:nvPr/>
          </p:nvSpPr>
          <p:spPr>
            <a:xfrm>
              <a:off x="315412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8"/>
            <p:cNvSpPr/>
            <p:nvPr/>
          </p:nvSpPr>
          <p:spPr>
            <a:xfrm>
              <a:off x="315412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8"/>
            <p:cNvSpPr/>
            <p:nvPr/>
          </p:nvSpPr>
          <p:spPr>
            <a:xfrm>
              <a:off x="315412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8"/>
            <p:cNvSpPr/>
            <p:nvPr/>
          </p:nvSpPr>
          <p:spPr>
            <a:xfrm>
              <a:off x="315412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8"/>
            <p:cNvSpPr/>
            <p:nvPr/>
          </p:nvSpPr>
          <p:spPr>
            <a:xfrm>
              <a:off x="315412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8"/>
            <p:cNvSpPr/>
            <p:nvPr/>
          </p:nvSpPr>
          <p:spPr>
            <a:xfrm>
              <a:off x="239995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8"/>
            <p:cNvSpPr/>
            <p:nvPr/>
          </p:nvSpPr>
          <p:spPr>
            <a:xfrm>
              <a:off x="239995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8"/>
            <p:cNvSpPr/>
            <p:nvPr/>
          </p:nvSpPr>
          <p:spPr>
            <a:xfrm>
              <a:off x="239995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8"/>
            <p:cNvSpPr/>
            <p:nvPr/>
          </p:nvSpPr>
          <p:spPr>
            <a:xfrm>
              <a:off x="239995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8"/>
            <p:cNvSpPr/>
            <p:nvPr/>
          </p:nvSpPr>
          <p:spPr>
            <a:xfrm>
              <a:off x="239995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8"/>
            <p:cNvSpPr/>
            <p:nvPr/>
          </p:nvSpPr>
          <p:spPr>
            <a:xfrm>
              <a:off x="164602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8"/>
            <p:cNvSpPr/>
            <p:nvPr/>
          </p:nvSpPr>
          <p:spPr>
            <a:xfrm>
              <a:off x="16460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8"/>
            <p:cNvSpPr/>
            <p:nvPr/>
          </p:nvSpPr>
          <p:spPr>
            <a:xfrm>
              <a:off x="16460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8"/>
            <p:cNvSpPr/>
            <p:nvPr/>
          </p:nvSpPr>
          <p:spPr>
            <a:xfrm>
              <a:off x="16460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8"/>
            <p:cNvSpPr/>
            <p:nvPr/>
          </p:nvSpPr>
          <p:spPr>
            <a:xfrm>
              <a:off x="16460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8"/>
            <p:cNvSpPr/>
            <p:nvPr/>
          </p:nvSpPr>
          <p:spPr>
            <a:xfrm>
              <a:off x="16460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8"/>
            <p:cNvSpPr/>
            <p:nvPr/>
          </p:nvSpPr>
          <p:spPr>
            <a:xfrm>
              <a:off x="16460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8"/>
            <p:cNvSpPr/>
            <p:nvPr/>
          </p:nvSpPr>
          <p:spPr>
            <a:xfrm>
              <a:off x="8918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8"/>
            <p:cNvSpPr/>
            <p:nvPr/>
          </p:nvSpPr>
          <p:spPr>
            <a:xfrm>
              <a:off x="8918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8"/>
            <p:cNvSpPr/>
            <p:nvPr/>
          </p:nvSpPr>
          <p:spPr>
            <a:xfrm>
              <a:off x="89185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8"/>
            <p:cNvSpPr/>
            <p:nvPr/>
          </p:nvSpPr>
          <p:spPr>
            <a:xfrm>
              <a:off x="89185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8"/>
            <p:cNvSpPr/>
            <p:nvPr/>
          </p:nvSpPr>
          <p:spPr>
            <a:xfrm>
              <a:off x="89185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8"/>
            <p:cNvSpPr/>
            <p:nvPr/>
          </p:nvSpPr>
          <p:spPr>
            <a:xfrm>
              <a:off x="89185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8"/>
            <p:cNvSpPr/>
            <p:nvPr/>
          </p:nvSpPr>
          <p:spPr>
            <a:xfrm>
              <a:off x="89185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8"/>
            <p:cNvSpPr/>
            <p:nvPr/>
          </p:nvSpPr>
          <p:spPr>
            <a:xfrm>
              <a:off x="13991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8"/>
            <p:cNvSpPr/>
            <p:nvPr/>
          </p:nvSpPr>
          <p:spPr>
            <a:xfrm>
              <a:off x="1399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8"/>
            <p:cNvSpPr/>
            <p:nvPr/>
          </p:nvSpPr>
          <p:spPr>
            <a:xfrm>
              <a:off x="13991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8"/>
            <p:cNvSpPr/>
            <p:nvPr/>
          </p:nvSpPr>
          <p:spPr>
            <a:xfrm>
              <a:off x="13991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8"/>
            <p:cNvSpPr/>
            <p:nvPr/>
          </p:nvSpPr>
          <p:spPr>
            <a:xfrm>
              <a:off x="106906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8"/>
            <p:cNvSpPr/>
            <p:nvPr/>
          </p:nvSpPr>
          <p:spPr>
            <a:xfrm>
              <a:off x="106906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8"/>
            <p:cNvSpPr/>
            <p:nvPr/>
          </p:nvSpPr>
          <p:spPr>
            <a:xfrm>
              <a:off x="114447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8"/>
            <p:cNvSpPr/>
            <p:nvPr/>
          </p:nvSpPr>
          <p:spPr>
            <a:xfrm>
              <a:off x="114447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8"/>
            <p:cNvSpPr/>
            <p:nvPr/>
          </p:nvSpPr>
          <p:spPr>
            <a:xfrm>
              <a:off x="121987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8"/>
            <p:cNvSpPr/>
            <p:nvPr/>
          </p:nvSpPr>
          <p:spPr>
            <a:xfrm>
              <a:off x="114447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8"/>
            <p:cNvSpPr/>
            <p:nvPr/>
          </p:nvSpPr>
          <p:spPr>
            <a:xfrm>
              <a:off x="1747321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8"/>
            <p:cNvSpPr/>
            <p:nvPr/>
          </p:nvSpPr>
          <p:spPr>
            <a:xfrm>
              <a:off x="1747321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8"/>
            <p:cNvSpPr/>
            <p:nvPr/>
          </p:nvSpPr>
          <p:spPr>
            <a:xfrm>
              <a:off x="1747321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8"/>
            <p:cNvSpPr/>
            <p:nvPr/>
          </p:nvSpPr>
          <p:spPr>
            <a:xfrm>
              <a:off x="1747321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8"/>
            <p:cNvSpPr/>
            <p:nvPr/>
          </p:nvSpPr>
          <p:spPr>
            <a:xfrm>
              <a:off x="1747321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8"/>
            <p:cNvSpPr/>
            <p:nvPr/>
          </p:nvSpPr>
          <p:spPr>
            <a:xfrm>
              <a:off x="1747321" y="188252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8"/>
            <p:cNvSpPr/>
            <p:nvPr/>
          </p:nvSpPr>
          <p:spPr>
            <a:xfrm>
              <a:off x="1747321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8"/>
            <p:cNvSpPr/>
            <p:nvPr/>
          </p:nvSpPr>
          <p:spPr>
            <a:xfrm>
              <a:off x="1747321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8"/>
            <p:cNvSpPr/>
            <p:nvPr/>
          </p:nvSpPr>
          <p:spPr>
            <a:xfrm>
              <a:off x="1747321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8"/>
            <p:cNvSpPr/>
            <p:nvPr/>
          </p:nvSpPr>
          <p:spPr>
            <a:xfrm>
              <a:off x="1747321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8"/>
            <p:cNvSpPr/>
            <p:nvPr/>
          </p:nvSpPr>
          <p:spPr>
            <a:xfrm>
              <a:off x="1747321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8"/>
            <p:cNvSpPr/>
            <p:nvPr/>
          </p:nvSpPr>
          <p:spPr>
            <a:xfrm>
              <a:off x="1747321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8"/>
            <p:cNvSpPr/>
            <p:nvPr/>
          </p:nvSpPr>
          <p:spPr>
            <a:xfrm>
              <a:off x="1747321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8"/>
            <p:cNvSpPr/>
            <p:nvPr/>
          </p:nvSpPr>
          <p:spPr>
            <a:xfrm>
              <a:off x="1747321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8"/>
            <p:cNvSpPr/>
            <p:nvPr/>
          </p:nvSpPr>
          <p:spPr>
            <a:xfrm>
              <a:off x="137048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8"/>
            <p:cNvSpPr/>
            <p:nvPr/>
          </p:nvSpPr>
          <p:spPr>
            <a:xfrm>
              <a:off x="137048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8"/>
            <p:cNvSpPr/>
            <p:nvPr/>
          </p:nvSpPr>
          <p:spPr>
            <a:xfrm>
              <a:off x="137048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8"/>
            <p:cNvSpPr/>
            <p:nvPr/>
          </p:nvSpPr>
          <p:spPr>
            <a:xfrm>
              <a:off x="137048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8"/>
            <p:cNvSpPr/>
            <p:nvPr/>
          </p:nvSpPr>
          <p:spPr>
            <a:xfrm>
              <a:off x="137048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8"/>
            <p:cNvSpPr/>
            <p:nvPr/>
          </p:nvSpPr>
          <p:spPr>
            <a:xfrm>
              <a:off x="1370483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8"/>
            <p:cNvSpPr/>
            <p:nvPr/>
          </p:nvSpPr>
          <p:spPr>
            <a:xfrm>
              <a:off x="137048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8"/>
            <p:cNvSpPr/>
            <p:nvPr/>
          </p:nvSpPr>
          <p:spPr>
            <a:xfrm>
              <a:off x="137048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8"/>
            <p:cNvSpPr/>
            <p:nvPr/>
          </p:nvSpPr>
          <p:spPr>
            <a:xfrm>
              <a:off x="137048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8"/>
            <p:cNvSpPr/>
            <p:nvPr/>
          </p:nvSpPr>
          <p:spPr>
            <a:xfrm>
              <a:off x="137048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8"/>
            <p:cNvSpPr/>
            <p:nvPr/>
          </p:nvSpPr>
          <p:spPr>
            <a:xfrm>
              <a:off x="137048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8"/>
            <p:cNvSpPr/>
            <p:nvPr/>
          </p:nvSpPr>
          <p:spPr>
            <a:xfrm>
              <a:off x="137048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8"/>
            <p:cNvSpPr/>
            <p:nvPr/>
          </p:nvSpPr>
          <p:spPr>
            <a:xfrm>
              <a:off x="993645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8"/>
            <p:cNvSpPr/>
            <p:nvPr/>
          </p:nvSpPr>
          <p:spPr>
            <a:xfrm>
              <a:off x="993645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8"/>
            <p:cNvSpPr/>
            <p:nvPr/>
          </p:nvSpPr>
          <p:spPr>
            <a:xfrm>
              <a:off x="993645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8"/>
            <p:cNvSpPr/>
            <p:nvPr/>
          </p:nvSpPr>
          <p:spPr>
            <a:xfrm>
              <a:off x="993645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8"/>
            <p:cNvSpPr/>
            <p:nvPr/>
          </p:nvSpPr>
          <p:spPr>
            <a:xfrm>
              <a:off x="106906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8"/>
            <p:cNvSpPr/>
            <p:nvPr/>
          </p:nvSpPr>
          <p:spPr>
            <a:xfrm>
              <a:off x="106906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8"/>
            <p:cNvSpPr/>
            <p:nvPr/>
          </p:nvSpPr>
          <p:spPr>
            <a:xfrm>
              <a:off x="114447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8"/>
            <p:cNvSpPr/>
            <p:nvPr/>
          </p:nvSpPr>
          <p:spPr>
            <a:xfrm>
              <a:off x="114447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8"/>
            <p:cNvSpPr/>
            <p:nvPr/>
          </p:nvSpPr>
          <p:spPr>
            <a:xfrm>
              <a:off x="114447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8"/>
            <p:cNvSpPr/>
            <p:nvPr/>
          </p:nvSpPr>
          <p:spPr>
            <a:xfrm>
              <a:off x="114447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8"/>
            <p:cNvSpPr/>
            <p:nvPr/>
          </p:nvSpPr>
          <p:spPr>
            <a:xfrm>
              <a:off x="114447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8"/>
            <p:cNvSpPr/>
            <p:nvPr/>
          </p:nvSpPr>
          <p:spPr>
            <a:xfrm>
              <a:off x="114447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8"/>
            <p:cNvSpPr/>
            <p:nvPr/>
          </p:nvSpPr>
          <p:spPr>
            <a:xfrm>
              <a:off x="114447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8"/>
            <p:cNvSpPr/>
            <p:nvPr/>
          </p:nvSpPr>
          <p:spPr>
            <a:xfrm>
              <a:off x="114447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8"/>
            <p:cNvSpPr/>
            <p:nvPr/>
          </p:nvSpPr>
          <p:spPr>
            <a:xfrm>
              <a:off x="114447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8"/>
            <p:cNvSpPr/>
            <p:nvPr/>
          </p:nvSpPr>
          <p:spPr>
            <a:xfrm>
              <a:off x="114447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8"/>
            <p:cNvSpPr/>
            <p:nvPr/>
          </p:nvSpPr>
          <p:spPr>
            <a:xfrm>
              <a:off x="114447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8"/>
            <p:cNvSpPr/>
            <p:nvPr/>
          </p:nvSpPr>
          <p:spPr>
            <a:xfrm>
              <a:off x="114447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8"/>
            <p:cNvSpPr/>
            <p:nvPr/>
          </p:nvSpPr>
          <p:spPr>
            <a:xfrm>
              <a:off x="121987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8"/>
            <p:cNvSpPr/>
            <p:nvPr/>
          </p:nvSpPr>
          <p:spPr>
            <a:xfrm>
              <a:off x="121987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8"/>
            <p:cNvSpPr/>
            <p:nvPr/>
          </p:nvSpPr>
          <p:spPr>
            <a:xfrm>
              <a:off x="121987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8"/>
            <p:cNvSpPr/>
            <p:nvPr/>
          </p:nvSpPr>
          <p:spPr>
            <a:xfrm>
              <a:off x="121987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8"/>
            <p:cNvSpPr/>
            <p:nvPr/>
          </p:nvSpPr>
          <p:spPr>
            <a:xfrm>
              <a:off x="121987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8"/>
            <p:cNvSpPr/>
            <p:nvPr/>
          </p:nvSpPr>
          <p:spPr>
            <a:xfrm>
              <a:off x="121987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8"/>
            <p:cNvSpPr/>
            <p:nvPr/>
          </p:nvSpPr>
          <p:spPr>
            <a:xfrm>
              <a:off x="121987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8"/>
            <p:cNvSpPr/>
            <p:nvPr/>
          </p:nvSpPr>
          <p:spPr>
            <a:xfrm>
              <a:off x="121987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8"/>
            <p:cNvSpPr/>
            <p:nvPr/>
          </p:nvSpPr>
          <p:spPr>
            <a:xfrm>
              <a:off x="121987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8"/>
            <p:cNvSpPr/>
            <p:nvPr/>
          </p:nvSpPr>
          <p:spPr>
            <a:xfrm>
              <a:off x="121987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8"/>
            <p:cNvSpPr/>
            <p:nvPr/>
          </p:nvSpPr>
          <p:spPr>
            <a:xfrm>
              <a:off x="121987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8"/>
            <p:cNvSpPr/>
            <p:nvPr/>
          </p:nvSpPr>
          <p:spPr>
            <a:xfrm>
              <a:off x="121987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8"/>
            <p:cNvSpPr/>
            <p:nvPr/>
          </p:nvSpPr>
          <p:spPr>
            <a:xfrm>
              <a:off x="129528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8"/>
            <p:cNvSpPr/>
            <p:nvPr/>
          </p:nvSpPr>
          <p:spPr>
            <a:xfrm>
              <a:off x="129528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8"/>
            <p:cNvSpPr/>
            <p:nvPr/>
          </p:nvSpPr>
          <p:spPr>
            <a:xfrm>
              <a:off x="129528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8"/>
            <p:cNvSpPr/>
            <p:nvPr/>
          </p:nvSpPr>
          <p:spPr>
            <a:xfrm>
              <a:off x="129528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8"/>
            <p:cNvSpPr/>
            <p:nvPr/>
          </p:nvSpPr>
          <p:spPr>
            <a:xfrm>
              <a:off x="129528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8"/>
            <p:cNvSpPr/>
            <p:nvPr/>
          </p:nvSpPr>
          <p:spPr>
            <a:xfrm>
              <a:off x="129528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8"/>
            <p:cNvSpPr/>
            <p:nvPr/>
          </p:nvSpPr>
          <p:spPr>
            <a:xfrm>
              <a:off x="129528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8"/>
            <p:cNvSpPr/>
            <p:nvPr/>
          </p:nvSpPr>
          <p:spPr>
            <a:xfrm>
              <a:off x="129528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8"/>
            <p:cNvSpPr/>
            <p:nvPr/>
          </p:nvSpPr>
          <p:spPr>
            <a:xfrm>
              <a:off x="129528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8"/>
            <p:cNvSpPr/>
            <p:nvPr/>
          </p:nvSpPr>
          <p:spPr>
            <a:xfrm>
              <a:off x="129528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8"/>
            <p:cNvSpPr/>
            <p:nvPr/>
          </p:nvSpPr>
          <p:spPr>
            <a:xfrm>
              <a:off x="129528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8"/>
            <p:cNvSpPr/>
            <p:nvPr/>
          </p:nvSpPr>
          <p:spPr>
            <a:xfrm>
              <a:off x="129528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8"/>
            <p:cNvSpPr/>
            <p:nvPr/>
          </p:nvSpPr>
          <p:spPr>
            <a:xfrm>
              <a:off x="1370483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8"/>
            <p:cNvSpPr/>
            <p:nvPr/>
          </p:nvSpPr>
          <p:spPr>
            <a:xfrm>
              <a:off x="137048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8"/>
            <p:cNvSpPr/>
            <p:nvPr/>
          </p:nvSpPr>
          <p:spPr>
            <a:xfrm>
              <a:off x="1445900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8"/>
            <p:cNvSpPr/>
            <p:nvPr/>
          </p:nvSpPr>
          <p:spPr>
            <a:xfrm>
              <a:off x="1445900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8"/>
            <p:cNvSpPr/>
            <p:nvPr/>
          </p:nvSpPr>
          <p:spPr>
            <a:xfrm>
              <a:off x="1445900" y="165629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8"/>
            <p:cNvSpPr/>
            <p:nvPr/>
          </p:nvSpPr>
          <p:spPr>
            <a:xfrm>
              <a:off x="1445900" y="173171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8"/>
            <p:cNvSpPr/>
            <p:nvPr/>
          </p:nvSpPr>
          <p:spPr>
            <a:xfrm>
              <a:off x="1445900" y="180712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8"/>
            <p:cNvSpPr/>
            <p:nvPr/>
          </p:nvSpPr>
          <p:spPr>
            <a:xfrm>
              <a:off x="1445900" y="1882521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8"/>
            <p:cNvSpPr/>
            <p:nvPr/>
          </p:nvSpPr>
          <p:spPr>
            <a:xfrm>
              <a:off x="1445900" y="1957715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8"/>
            <p:cNvSpPr/>
            <p:nvPr/>
          </p:nvSpPr>
          <p:spPr>
            <a:xfrm>
              <a:off x="1445900" y="203313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8"/>
            <p:cNvSpPr/>
            <p:nvPr/>
          </p:nvSpPr>
          <p:spPr>
            <a:xfrm>
              <a:off x="1445900" y="2108549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8"/>
            <p:cNvSpPr/>
            <p:nvPr/>
          </p:nvSpPr>
          <p:spPr>
            <a:xfrm>
              <a:off x="1445900" y="218394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8"/>
            <p:cNvSpPr/>
            <p:nvPr/>
          </p:nvSpPr>
          <p:spPr>
            <a:xfrm>
              <a:off x="1445900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1445900" y="2334751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1445900" y="2410168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1445900" y="2485560"/>
              <a:ext cx="61739" cy="52735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152129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152129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152129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152129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152129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1521292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152129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152129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152129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152129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152129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152129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152129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152129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152129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159670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159670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159670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159670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1596709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159670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159670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159670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159670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159670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159670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159670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159670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159670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167210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167210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167210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167210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167210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167210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167210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167210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167210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167210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167210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167210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167210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167210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1747321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1747321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1822713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8"/>
            <p:cNvSpPr/>
            <p:nvPr/>
          </p:nvSpPr>
          <p:spPr>
            <a:xfrm>
              <a:off x="1822713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8"/>
            <p:cNvSpPr/>
            <p:nvPr/>
          </p:nvSpPr>
          <p:spPr>
            <a:xfrm>
              <a:off x="1822713" y="158110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8"/>
            <p:cNvSpPr/>
            <p:nvPr/>
          </p:nvSpPr>
          <p:spPr>
            <a:xfrm>
              <a:off x="1822713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1822713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1822713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1822713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1822713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1822713" y="203313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1822713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1822713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1822713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1822713" y="233475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1822713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1822713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1822713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1822713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1822713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1898130" y="1354874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1898130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1898130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1898130" y="158110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1898130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1898130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1898130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1898130" y="1882521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1898130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1898130" y="203313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1898130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1898130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1898130" y="225935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1898130" y="233475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1898130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1898130" y="248556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1898130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1898130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1973522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1973522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1973522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1973522" y="1581100"/>
              <a:ext cx="61714" cy="52686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1973522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1973522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1973522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1973522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1973522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1973522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1973522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1973522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1973522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197352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197352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197352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197352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8"/>
            <p:cNvSpPr/>
            <p:nvPr/>
          </p:nvSpPr>
          <p:spPr>
            <a:xfrm>
              <a:off x="2048939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8"/>
            <p:cNvSpPr/>
            <p:nvPr/>
          </p:nvSpPr>
          <p:spPr>
            <a:xfrm>
              <a:off x="2048939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8"/>
            <p:cNvSpPr/>
            <p:nvPr/>
          </p:nvSpPr>
          <p:spPr>
            <a:xfrm>
              <a:off x="2048939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8"/>
            <p:cNvSpPr/>
            <p:nvPr/>
          </p:nvSpPr>
          <p:spPr>
            <a:xfrm>
              <a:off x="2048939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8"/>
            <p:cNvSpPr/>
            <p:nvPr/>
          </p:nvSpPr>
          <p:spPr>
            <a:xfrm>
              <a:off x="2048939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8"/>
            <p:cNvSpPr/>
            <p:nvPr/>
          </p:nvSpPr>
          <p:spPr>
            <a:xfrm>
              <a:off x="2048939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8"/>
            <p:cNvSpPr/>
            <p:nvPr/>
          </p:nvSpPr>
          <p:spPr>
            <a:xfrm>
              <a:off x="2048939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8"/>
            <p:cNvSpPr/>
            <p:nvPr/>
          </p:nvSpPr>
          <p:spPr>
            <a:xfrm>
              <a:off x="2048939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8"/>
            <p:cNvSpPr/>
            <p:nvPr/>
          </p:nvSpPr>
          <p:spPr>
            <a:xfrm>
              <a:off x="2048939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8"/>
            <p:cNvSpPr/>
            <p:nvPr/>
          </p:nvSpPr>
          <p:spPr>
            <a:xfrm>
              <a:off x="2048939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8"/>
            <p:cNvSpPr/>
            <p:nvPr/>
          </p:nvSpPr>
          <p:spPr>
            <a:xfrm>
              <a:off x="2048939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8"/>
            <p:cNvSpPr/>
            <p:nvPr/>
          </p:nvSpPr>
          <p:spPr>
            <a:xfrm>
              <a:off x="2048939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8"/>
            <p:cNvSpPr/>
            <p:nvPr/>
          </p:nvSpPr>
          <p:spPr>
            <a:xfrm>
              <a:off x="2048939" y="2259359"/>
              <a:ext cx="61887" cy="52859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8"/>
            <p:cNvSpPr/>
            <p:nvPr/>
          </p:nvSpPr>
          <p:spPr>
            <a:xfrm>
              <a:off x="2048939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8"/>
            <p:cNvSpPr/>
            <p:nvPr/>
          </p:nvSpPr>
          <p:spPr>
            <a:xfrm>
              <a:off x="2048939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8"/>
            <p:cNvSpPr/>
            <p:nvPr/>
          </p:nvSpPr>
          <p:spPr>
            <a:xfrm>
              <a:off x="2048939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8"/>
            <p:cNvSpPr/>
            <p:nvPr/>
          </p:nvSpPr>
          <p:spPr>
            <a:xfrm>
              <a:off x="2048939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8"/>
            <p:cNvSpPr/>
            <p:nvPr/>
          </p:nvSpPr>
          <p:spPr>
            <a:xfrm>
              <a:off x="2048939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8"/>
            <p:cNvSpPr/>
            <p:nvPr/>
          </p:nvSpPr>
          <p:spPr>
            <a:xfrm>
              <a:off x="212433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8"/>
            <p:cNvSpPr/>
            <p:nvPr/>
          </p:nvSpPr>
          <p:spPr>
            <a:xfrm>
              <a:off x="212433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8"/>
            <p:cNvSpPr/>
            <p:nvPr/>
          </p:nvSpPr>
          <p:spPr>
            <a:xfrm>
              <a:off x="212433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8"/>
            <p:cNvSpPr/>
            <p:nvPr/>
          </p:nvSpPr>
          <p:spPr>
            <a:xfrm>
              <a:off x="212433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8"/>
            <p:cNvSpPr/>
            <p:nvPr/>
          </p:nvSpPr>
          <p:spPr>
            <a:xfrm>
              <a:off x="212433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8"/>
            <p:cNvSpPr/>
            <p:nvPr/>
          </p:nvSpPr>
          <p:spPr>
            <a:xfrm>
              <a:off x="295339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8"/>
            <p:cNvSpPr/>
            <p:nvPr/>
          </p:nvSpPr>
          <p:spPr>
            <a:xfrm>
              <a:off x="295339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8"/>
            <p:cNvSpPr/>
            <p:nvPr/>
          </p:nvSpPr>
          <p:spPr>
            <a:xfrm>
              <a:off x="3028594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8"/>
            <p:cNvSpPr/>
            <p:nvPr/>
          </p:nvSpPr>
          <p:spPr>
            <a:xfrm>
              <a:off x="3028594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8"/>
            <p:cNvSpPr/>
            <p:nvPr/>
          </p:nvSpPr>
          <p:spPr>
            <a:xfrm>
              <a:off x="310401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8"/>
            <p:cNvSpPr/>
            <p:nvPr/>
          </p:nvSpPr>
          <p:spPr>
            <a:xfrm>
              <a:off x="310401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8"/>
            <p:cNvSpPr/>
            <p:nvPr/>
          </p:nvSpPr>
          <p:spPr>
            <a:xfrm>
              <a:off x="310401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8"/>
            <p:cNvSpPr/>
            <p:nvPr/>
          </p:nvSpPr>
          <p:spPr>
            <a:xfrm>
              <a:off x="3179428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8"/>
            <p:cNvSpPr/>
            <p:nvPr/>
          </p:nvSpPr>
          <p:spPr>
            <a:xfrm>
              <a:off x="3179428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8"/>
            <p:cNvSpPr/>
            <p:nvPr/>
          </p:nvSpPr>
          <p:spPr>
            <a:xfrm>
              <a:off x="325482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8"/>
            <p:cNvSpPr/>
            <p:nvPr/>
          </p:nvSpPr>
          <p:spPr>
            <a:xfrm>
              <a:off x="3707050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8"/>
            <p:cNvSpPr/>
            <p:nvPr/>
          </p:nvSpPr>
          <p:spPr>
            <a:xfrm>
              <a:off x="333023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8"/>
            <p:cNvSpPr/>
            <p:nvPr/>
          </p:nvSpPr>
          <p:spPr>
            <a:xfrm>
              <a:off x="340543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8"/>
            <p:cNvSpPr/>
            <p:nvPr/>
          </p:nvSpPr>
          <p:spPr>
            <a:xfrm>
              <a:off x="3481046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8"/>
            <p:cNvSpPr/>
            <p:nvPr/>
          </p:nvSpPr>
          <p:spPr>
            <a:xfrm>
              <a:off x="363165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8"/>
            <p:cNvSpPr/>
            <p:nvPr/>
          </p:nvSpPr>
          <p:spPr>
            <a:xfrm>
              <a:off x="355643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8"/>
            <p:cNvSpPr/>
            <p:nvPr/>
          </p:nvSpPr>
          <p:spPr>
            <a:xfrm>
              <a:off x="3481046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8"/>
            <p:cNvSpPr/>
            <p:nvPr/>
          </p:nvSpPr>
          <p:spPr>
            <a:xfrm>
              <a:off x="340543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8"/>
            <p:cNvSpPr/>
            <p:nvPr/>
          </p:nvSpPr>
          <p:spPr>
            <a:xfrm>
              <a:off x="333023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8"/>
            <p:cNvSpPr/>
            <p:nvPr/>
          </p:nvSpPr>
          <p:spPr>
            <a:xfrm>
              <a:off x="325482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8"/>
            <p:cNvSpPr/>
            <p:nvPr/>
          </p:nvSpPr>
          <p:spPr>
            <a:xfrm>
              <a:off x="325482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8"/>
            <p:cNvSpPr/>
            <p:nvPr/>
          </p:nvSpPr>
          <p:spPr>
            <a:xfrm>
              <a:off x="3179428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8"/>
            <p:cNvSpPr/>
            <p:nvPr/>
          </p:nvSpPr>
          <p:spPr>
            <a:xfrm>
              <a:off x="310401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8"/>
            <p:cNvSpPr/>
            <p:nvPr/>
          </p:nvSpPr>
          <p:spPr>
            <a:xfrm>
              <a:off x="3028594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8"/>
            <p:cNvSpPr/>
            <p:nvPr/>
          </p:nvSpPr>
          <p:spPr>
            <a:xfrm>
              <a:off x="295339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8"/>
            <p:cNvSpPr/>
            <p:nvPr/>
          </p:nvSpPr>
          <p:spPr>
            <a:xfrm>
              <a:off x="2501169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8"/>
            <p:cNvSpPr/>
            <p:nvPr/>
          </p:nvSpPr>
          <p:spPr>
            <a:xfrm>
              <a:off x="250116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8"/>
            <p:cNvSpPr/>
            <p:nvPr/>
          </p:nvSpPr>
          <p:spPr>
            <a:xfrm>
              <a:off x="257656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8"/>
            <p:cNvSpPr/>
            <p:nvPr/>
          </p:nvSpPr>
          <p:spPr>
            <a:xfrm>
              <a:off x="257656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8"/>
            <p:cNvSpPr/>
            <p:nvPr/>
          </p:nvSpPr>
          <p:spPr>
            <a:xfrm>
              <a:off x="2576562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8"/>
            <p:cNvSpPr/>
            <p:nvPr/>
          </p:nvSpPr>
          <p:spPr>
            <a:xfrm>
              <a:off x="257656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8"/>
            <p:cNvSpPr/>
            <p:nvPr/>
          </p:nvSpPr>
          <p:spPr>
            <a:xfrm>
              <a:off x="257656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8"/>
            <p:cNvSpPr/>
            <p:nvPr/>
          </p:nvSpPr>
          <p:spPr>
            <a:xfrm>
              <a:off x="257656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8"/>
            <p:cNvSpPr/>
            <p:nvPr/>
          </p:nvSpPr>
          <p:spPr>
            <a:xfrm>
              <a:off x="2576562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8"/>
            <p:cNvSpPr/>
            <p:nvPr/>
          </p:nvSpPr>
          <p:spPr>
            <a:xfrm>
              <a:off x="257656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8"/>
            <p:cNvSpPr/>
            <p:nvPr/>
          </p:nvSpPr>
          <p:spPr>
            <a:xfrm>
              <a:off x="257656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8"/>
            <p:cNvSpPr/>
            <p:nvPr/>
          </p:nvSpPr>
          <p:spPr>
            <a:xfrm>
              <a:off x="2651781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8"/>
            <p:cNvSpPr/>
            <p:nvPr/>
          </p:nvSpPr>
          <p:spPr>
            <a:xfrm>
              <a:off x="2651781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8"/>
            <p:cNvSpPr/>
            <p:nvPr/>
          </p:nvSpPr>
          <p:spPr>
            <a:xfrm>
              <a:off x="265178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8"/>
            <p:cNvSpPr/>
            <p:nvPr/>
          </p:nvSpPr>
          <p:spPr>
            <a:xfrm>
              <a:off x="265178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8"/>
            <p:cNvSpPr/>
            <p:nvPr/>
          </p:nvSpPr>
          <p:spPr>
            <a:xfrm>
              <a:off x="265178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8"/>
            <p:cNvSpPr/>
            <p:nvPr/>
          </p:nvSpPr>
          <p:spPr>
            <a:xfrm>
              <a:off x="265178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8"/>
            <p:cNvSpPr/>
            <p:nvPr/>
          </p:nvSpPr>
          <p:spPr>
            <a:xfrm>
              <a:off x="2651781" y="188252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8"/>
            <p:cNvSpPr/>
            <p:nvPr/>
          </p:nvSpPr>
          <p:spPr>
            <a:xfrm>
              <a:off x="2651781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8"/>
            <p:cNvSpPr/>
            <p:nvPr/>
          </p:nvSpPr>
          <p:spPr>
            <a:xfrm>
              <a:off x="272717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8"/>
            <p:cNvSpPr/>
            <p:nvPr/>
          </p:nvSpPr>
          <p:spPr>
            <a:xfrm>
              <a:off x="2727173" y="1505708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2727173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2727173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2727173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2727173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2727173" y="1882521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2727173" y="195771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8"/>
            <p:cNvSpPr/>
            <p:nvPr/>
          </p:nvSpPr>
          <p:spPr>
            <a:xfrm>
              <a:off x="2802590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8"/>
            <p:cNvSpPr/>
            <p:nvPr/>
          </p:nvSpPr>
          <p:spPr>
            <a:xfrm>
              <a:off x="2802590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8"/>
            <p:cNvSpPr/>
            <p:nvPr/>
          </p:nvSpPr>
          <p:spPr>
            <a:xfrm>
              <a:off x="2802590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8"/>
            <p:cNvSpPr/>
            <p:nvPr/>
          </p:nvSpPr>
          <p:spPr>
            <a:xfrm>
              <a:off x="287800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8"/>
            <p:cNvSpPr/>
            <p:nvPr/>
          </p:nvSpPr>
          <p:spPr>
            <a:xfrm>
              <a:off x="287800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8"/>
            <p:cNvSpPr/>
            <p:nvPr/>
          </p:nvSpPr>
          <p:spPr>
            <a:xfrm>
              <a:off x="287800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8"/>
            <p:cNvSpPr/>
            <p:nvPr/>
          </p:nvSpPr>
          <p:spPr>
            <a:xfrm>
              <a:off x="287800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8"/>
            <p:cNvSpPr/>
            <p:nvPr/>
          </p:nvSpPr>
          <p:spPr>
            <a:xfrm>
              <a:off x="280259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8"/>
            <p:cNvSpPr/>
            <p:nvPr/>
          </p:nvSpPr>
          <p:spPr>
            <a:xfrm>
              <a:off x="2802590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8"/>
            <p:cNvSpPr/>
            <p:nvPr/>
          </p:nvSpPr>
          <p:spPr>
            <a:xfrm>
              <a:off x="2802590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8"/>
            <p:cNvSpPr/>
            <p:nvPr/>
          </p:nvSpPr>
          <p:spPr>
            <a:xfrm>
              <a:off x="2802590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8"/>
            <p:cNvSpPr/>
            <p:nvPr/>
          </p:nvSpPr>
          <p:spPr>
            <a:xfrm>
              <a:off x="2802590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8"/>
            <p:cNvSpPr/>
            <p:nvPr/>
          </p:nvSpPr>
          <p:spPr>
            <a:xfrm>
              <a:off x="2802590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8"/>
            <p:cNvSpPr/>
            <p:nvPr/>
          </p:nvSpPr>
          <p:spPr>
            <a:xfrm>
              <a:off x="2727173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8"/>
            <p:cNvSpPr/>
            <p:nvPr/>
          </p:nvSpPr>
          <p:spPr>
            <a:xfrm>
              <a:off x="2651781" y="203313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8"/>
            <p:cNvSpPr/>
            <p:nvPr/>
          </p:nvSpPr>
          <p:spPr>
            <a:xfrm>
              <a:off x="2651781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8"/>
            <p:cNvSpPr/>
            <p:nvPr/>
          </p:nvSpPr>
          <p:spPr>
            <a:xfrm>
              <a:off x="257656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8"/>
            <p:cNvSpPr/>
            <p:nvPr/>
          </p:nvSpPr>
          <p:spPr>
            <a:xfrm>
              <a:off x="2124332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8"/>
            <p:cNvSpPr/>
            <p:nvPr/>
          </p:nvSpPr>
          <p:spPr>
            <a:xfrm>
              <a:off x="2124332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8"/>
            <p:cNvSpPr/>
            <p:nvPr/>
          </p:nvSpPr>
          <p:spPr>
            <a:xfrm>
              <a:off x="2124332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8"/>
            <p:cNvSpPr/>
            <p:nvPr/>
          </p:nvSpPr>
          <p:spPr>
            <a:xfrm>
              <a:off x="2124332" y="1882521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8"/>
            <p:cNvSpPr/>
            <p:nvPr/>
          </p:nvSpPr>
          <p:spPr>
            <a:xfrm>
              <a:off x="2124332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8"/>
            <p:cNvSpPr/>
            <p:nvPr/>
          </p:nvSpPr>
          <p:spPr>
            <a:xfrm>
              <a:off x="2124332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8"/>
            <p:cNvSpPr/>
            <p:nvPr/>
          </p:nvSpPr>
          <p:spPr>
            <a:xfrm>
              <a:off x="2124332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8"/>
            <p:cNvSpPr/>
            <p:nvPr/>
          </p:nvSpPr>
          <p:spPr>
            <a:xfrm>
              <a:off x="212433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8"/>
            <p:cNvSpPr/>
            <p:nvPr/>
          </p:nvSpPr>
          <p:spPr>
            <a:xfrm>
              <a:off x="2124332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8"/>
            <p:cNvSpPr/>
            <p:nvPr/>
          </p:nvSpPr>
          <p:spPr>
            <a:xfrm>
              <a:off x="212433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8"/>
            <p:cNvSpPr/>
            <p:nvPr/>
          </p:nvSpPr>
          <p:spPr>
            <a:xfrm>
              <a:off x="212433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8"/>
            <p:cNvSpPr/>
            <p:nvPr/>
          </p:nvSpPr>
          <p:spPr>
            <a:xfrm>
              <a:off x="2124332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8"/>
            <p:cNvSpPr/>
            <p:nvPr/>
          </p:nvSpPr>
          <p:spPr>
            <a:xfrm>
              <a:off x="212433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8"/>
            <p:cNvSpPr/>
            <p:nvPr/>
          </p:nvSpPr>
          <p:spPr>
            <a:xfrm>
              <a:off x="212433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8"/>
            <p:cNvSpPr/>
            <p:nvPr/>
          </p:nvSpPr>
          <p:spPr>
            <a:xfrm>
              <a:off x="212433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8"/>
            <p:cNvSpPr/>
            <p:nvPr/>
          </p:nvSpPr>
          <p:spPr>
            <a:xfrm>
              <a:off x="219974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8"/>
            <p:cNvSpPr/>
            <p:nvPr/>
          </p:nvSpPr>
          <p:spPr>
            <a:xfrm>
              <a:off x="219974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8"/>
            <p:cNvSpPr/>
            <p:nvPr/>
          </p:nvSpPr>
          <p:spPr>
            <a:xfrm>
              <a:off x="219974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8"/>
            <p:cNvSpPr/>
            <p:nvPr/>
          </p:nvSpPr>
          <p:spPr>
            <a:xfrm>
              <a:off x="219974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2199749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2199749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2199749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2199749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2199749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2199749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8"/>
            <p:cNvSpPr/>
            <p:nvPr/>
          </p:nvSpPr>
          <p:spPr>
            <a:xfrm>
              <a:off x="2199749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8"/>
            <p:cNvSpPr/>
            <p:nvPr/>
          </p:nvSpPr>
          <p:spPr>
            <a:xfrm>
              <a:off x="2199749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8"/>
            <p:cNvSpPr/>
            <p:nvPr/>
          </p:nvSpPr>
          <p:spPr>
            <a:xfrm>
              <a:off x="2199749" y="218394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8"/>
            <p:cNvSpPr/>
            <p:nvPr/>
          </p:nvSpPr>
          <p:spPr>
            <a:xfrm>
              <a:off x="2199749" y="225935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8"/>
            <p:cNvSpPr/>
            <p:nvPr/>
          </p:nvSpPr>
          <p:spPr>
            <a:xfrm>
              <a:off x="219974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8"/>
            <p:cNvSpPr/>
            <p:nvPr/>
          </p:nvSpPr>
          <p:spPr>
            <a:xfrm>
              <a:off x="219974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8"/>
            <p:cNvSpPr/>
            <p:nvPr/>
          </p:nvSpPr>
          <p:spPr>
            <a:xfrm>
              <a:off x="219974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8"/>
            <p:cNvSpPr/>
            <p:nvPr/>
          </p:nvSpPr>
          <p:spPr>
            <a:xfrm>
              <a:off x="219974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8"/>
            <p:cNvSpPr/>
            <p:nvPr/>
          </p:nvSpPr>
          <p:spPr>
            <a:xfrm>
              <a:off x="219974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8"/>
            <p:cNvSpPr/>
            <p:nvPr/>
          </p:nvSpPr>
          <p:spPr>
            <a:xfrm>
              <a:off x="219974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8"/>
            <p:cNvSpPr/>
            <p:nvPr/>
          </p:nvSpPr>
          <p:spPr>
            <a:xfrm>
              <a:off x="219974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8"/>
            <p:cNvSpPr/>
            <p:nvPr/>
          </p:nvSpPr>
          <p:spPr>
            <a:xfrm>
              <a:off x="2275141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8"/>
            <p:cNvSpPr/>
            <p:nvPr/>
          </p:nvSpPr>
          <p:spPr>
            <a:xfrm>
              <a:off x="2275141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8"/>
            <p:cNvSpPr/>
            <p:nvPr/>
          </p:nvSpPr>
          <p:spPr>
            <a:xfrm>
              <a:off x="2275141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8"/>
            <p:cNvSpPr/>
            <p:nvPr/>
          </p:nvSpPr>
          <p:spPr>
            <a:xfrm>
              <a:off x="2275141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8"/>
            <p:cNvSpPr/>
            <p:nvPr/>
          </p:nvSpPr>
          <p:spPr>
            <a:xfrm>
              <a:off x="2275141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8"/>
            <p:cNvSpPr/>
            <p:nvPr/>
          </p:nvSpPr>
          <p:spPr>
            <a:xfrm>
              <a:off x="2275141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8"/>
            <p:cNvSpPr/>
            <p:nvPr/>
          </p:nvSpPr>
          <p:spPr>
            <a:xfrm>
              <a:off x="2275141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8"/>
            <p:cNvSpPr/>
            <p:nvPr/>
          </p:nvSpPr>
          <p:spPr>
            <a:xfrm>
              <a:off x="2275141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8"/>
            <p:cNvSpPr/>
            <p:nvPr/>
          </p:nvSpPr>
          <p:spPr>
            <a:xfrm>
              <a:off x="2275141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8"/>
            <p:cNvSpPr/>
            <p:nvPr/>
          </p:nvSpPr>
          <p:spPr>
            <a:xfrm>
              <a:off x="2275141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8"/>
            <p:cNvSpPr/>
            <p:nvPr/>
          </p:nvSpPr>
          <p:spPr>
            <a:xfrm>
              <a:off x="2275141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8"/>
            <p:cNvSpPr/>
            <p:nvPr/>
          </p:nvSpPr>
          <p:spPr>
            <a:xfrm>
              <a:off x="2275141" y="2259359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8"/>
            <p:cNvSpPr/>
            <p:nvPr/>
          </p:nvSpPr>
          <p:spPr>
            <a:xfrm>
              <a:off x="227514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8"/>
            <p:cNvSpPr/>
            <p:nvPr/>
          </p:nvSpPr>
          <p:spPr>
            <a:xfrm>
              <a:off x="227514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8"/>
            <p:cNvSpPr/>
            <p:nvPr/>
          </p:nvSpPr>
          <p:spPr>
            <a:xfrm>
              <a:off x="227514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8"/>
            <p:cNvSpPr/>
            <p:nvPr/>
          </p:nvSpPr>
          <p:spPr>
            <a:xfrm>
              <a:off x="2275141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8"/>
            <p:cNvSpPr/>
            <p:nvPr/>
          </p:nvSpPr>
          <p:spPr>
            <a:xfrm>
              <a:off x="227514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8"/>
            <p:cNvSpPr/>
            <p:nvPr/>
          </p:nvSpPr>
          <p:spPr>
            <a:xfrm>
              <a:off x="2350558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8"/>
            <p:cNvSpPr/>
            <p:nvPr/>
          </p:nvSpPr>
          <p:spPr>
            <a:xfrm>
              <a:off x="2350558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8"/>
            <p:cNvSpPr/>
            <p:nvPr/>
          </p:nvSpPr>
          <p:spPr>
            <a:xfrm>
              <a:off x="2350558" y="1581100"/>
              <a:ext cx="61491" cy="52686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8"/>
            <p:cNvSpPr/>
            <p:nvPr/>
          </p:nvSpPr>
          <p:spPr>
            <a:xfrm>
              <a:off x="2350558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8"/>
            <p:cNvSpPr/>
            <p:nvPr/>
          </p:nvSpPr>
          <p:spPr>
            <a:xfrm>
              <a:off x="2350558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8"/>
            <p:cNvSpPr/>
            <p:nvPr/>
          </p:nvSpPr>
          <p:spPr>
            <a:xfrm>
              <a:off x="2350558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8"/>
            <p:cNvSpPr/>
            <p:nvPr/>
          </p:nvSpPr>
          <p:spPr>
            <a:xfrm>
              <a:off x="2350558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8"/>
            <p:cNvSpPr/>
            <p:nvPr/>
          </p:nvSpPr>
          <p:spPr>
            <a:xfrm>
              <a:off x="2350558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8"/>
            <p:cNvSpPr/>
            <p:nvPr/>
          </p:nvSpPr>
          <p:spPr>
            <a:xfrm>
              <a:off x="2350558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8"/>
            <p:cNvSpPr/>
            <p:nvPr/>
          </p:nvSpPr>
          <p:spPr>
            <a:xfrm>
              <a:off x="2350558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8"/>
            <p:cNvSpPr/>
            <p:nvPr/>
          </p:nvSpPr>
          <p:spPr>
            <a:xfrm>
              <a:off x="2350558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8"/>
            <p:cNvSpPr/>
            <p:nvPr/>
          </p:nvSpPr>
          <p:spPr>
            <a:xfrm>
              <a:off x="2350558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8"/>
            <p:cNvSpPr/>
            <p:nvPr/>
          </p:nvSpPr>
          <p:spPr>
            <a:xfrm>
              <a:off x="2350558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8"/>
            <p:cNvSpPr/>
            <p:nvPr/>
          </p:nvSpPr>
          <p:spPr>
            <a:xfrm>
              <a:off x="2350360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8"/>
            <p:cNvSpPr/>
            <p:nvPr/>
          </p:nvSpPr>
          <p:spPr>
            <a:xfrm>
              <a:off x="2350558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8"/>
            <p:cNvSpPr/>
            <p:nvPr/>
          </p:nvSpPr>
          <p:spPr>
            <a:xfrm>
              <a:off x="2350360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8"/>
            <p:cNvSpPr/>
            <p:nvPr/>
          </p:nvSpPr>
          <p:spPr>
            <a:xfrm>
              <a:off x="2425975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8"/>
            <p:cNvSpPr/>
            <p:nvPr/>
          </p:nvSpPr>
          <p:spPr>
            <a:xfrm>
              <a:off x="2425975" y="150570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8"/>
            <p:cNvSpPr/>
            <p:nvPr/>
          </p:nvSpPr>
          <p:spPr>
            <a:xfrm>
              <a:off x="2425975" y="1581100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8"/>
            <p:cNvSpPr/>
            <p:nvPr/>
          </p:nvSpPr>
          <p:spPr>
            <a:xfrm>
              <a:off x="2425975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8"/>
            <p:cNvSpPr/>
            <p:nvPr/>
          </p:nvSpPr>
          <p:spPr>
            <a:xfrm>
              <a:off x="2425975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8"/>
            <p:cNvSpPr/>
            <p:nvPr/>
          </p:nvSpPr>
          <p:spPr>
            <a:xfrm>
              <a:off x="2425975" y="1807104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8"/>
            <p:cNvSpPr/>
            <p:nvPr/>
          </p:nvSpPr>
          <p:spPr>
            <a:xfrm>
              <a:off x="2425975" y="1882521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8"/>
            <p:cNvSpPr/>
            <p:nvPr/>
          </p:nvSpPr>
          <p:spPr>
            <a:xfrm>
              <a:off x="2425975" y="1957715"/>
              <a:ext cx="61541" cy="52933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8"/>
            <p:cNvSpPr/>
            <p:nvPr/>
          </p:nvSpPr>
          <p:spPr>
            <a:xfrm>
              <a:off x="2425975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8"/>
            <p:cNvSpPr/>
            <p:nvPr/>
          </p:nvSpPr>
          <p:spPr>
            <a:xfrm>
              <a:off x="250116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8"/>
            <p:cNvSpPr/>
            <p:nvPr/>
          </p:nvSpPr>
          <p:spPr>
            <a:xfrm>
              <a:off x="250116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8"/>
            <p:cNvSpPr/>
            <p:nvPr/>
          </p:nvSpPr>
          <p:spPr>
            <a:xfrm>
              <a:off x="250116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8"/>
            <p:cNvSpPr/>
            <p:nvPr/>
          </p:nvSpPr>
          <p:spPr>
            <a:xfrm>
              <a:off x="250116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8"/>
            <p:cNvSpPr/>
            <p:nvPr/>
          </p:nvSpPr>
          <p:spPr>
            <a:xfrm>
              <a:off x="250116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8"/>
            <p:cNvSpPr/>
            <p:nvPr/>
          </p:nvSpPr>
          <p:spPr>
            <a:xfrm>
              <a:off x="2501169" y="180712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8"/>
            <p:cNvSpPr/>
            <p:nvPr/>
          </p:nvSpPr>
          <p:spPr>
            <a:xfrm>
              <a:off x="2501169" y="188252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8"/>
            <p:cNvSpPr/>
            <p:nvPr/>
          </p:nvSpPr>
          <p:spPr>
            <a:xfrm>
              <a:off x="250116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8"/>
            <p:cNvSpPr/>
            <p:nvPr/>
          </p:nvSpPr>
          <p:spPr>
            <a:xfrm>
              <a:off x="2501169" y="203313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8"/>
            <p:cNvSpPr/>
            <p:nvPr/>
          </p:nvSpPr>
          <p:spPr>
            <a:xfrm>
              <a:off x="2501169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8"/>
            <p:cNvSpPr/>
            <p:nvPr/>
          </p:nvSpPr>
          <p:spPr>
            <a:xfrm>
              <a:off x="2425975" y="210854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8"/>
            <p:cNvSpPr/>
            <p:nvPr/>
          </p:nvSpPr>
          <p:spPr>
            <a:xfrm>
              <a:off x="2425975" y="2183942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8"/>
            <p:cNvSpPr/>
            <p:nvPr/>
          </p:nvSpPr>
          <p:spPr>
            <a:xfrm>
              <a:off x="2425975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8"/>
            <p:cNvSpPr/>
            <p:nvPr/>
          </p:nvSpPr>
          <p:spPr>
            <a:xfrm>
              <a:off x="2425975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8"/>
            <p:cNvSpPr/>
            <p:nvPr/>
          </p:nvSpPr>
          <p:spPr>
            <a:xfrm>
              <a:off x="2425752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8"/>
            <p:cNvSpPr/>
            <p:nvPr/>
          </p:nvSpPr>
          <p:spPr>
            <a:xfrm>
              <a:off x="2425975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8"/>
            <p:cNvSpPr/>
            <p:nvPr/>
          </p:nvSpPr>
          <p:spPr>
            <a:xfrm>
              <a:off x="242575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8"/>
            <p:cNvSpPr/>
            <p:nvPr/>
          </p:nvSpPr>
          <p:spPr>
            <a:xfrm>
              <a:off x="2425975" y="2410168"/>
              <a:ext cx="61491" cy="52710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8"/>
            <p:cNvSpPr/>
            <p:nvPr/>
          </p:nvSpPr>
          <p:spPr>
            <a:xfrm>
              <a:off x="2350558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8"/>
            <p:cNvSpPr/>
            <p:nvPr/>
          </p:nvSpPr>
          <p:spPr>
            <a:xfrm>
              <a:off x="227514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8"/>
            <p:cNvSpPr/>
            <p:nvPr/>
          </p:nvSpPr>
          <p:spPr>
            <a:xfrm>
              <a:off x="2199749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8"/>
            <p:cNvSpPr/>
            <p:nvPr/>
          </p:nvSpPr>
          <p:spPr>
            <a:xfrm>
              <a:off x="212433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8"/>
            <p:cNvSpPr/>
            <p:nvPr/>
          </p:nvSpPr>
          <p:spPr>
            <a:xfrm>
              <a:off x="2048939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8"/>
            <p:cNvSpPr/>
            <p:nvPr/>
          </p:nvSpPr>
          <p:spPr>
            <a:xfrm>
              <a:off x="197352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8"/>
            <p:cNvSpPr/>
            <p:nvPr/>
          </p:nvSpPr>
          <p:spPr>
            <a:xfrm>
              <a:off x="2651781" y="338982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8"/>
            <p:cNvSpPr/>
            <p:nvPr/>
          </p:nvSpPr>
          <p:spPr>
            <a:xfrm>
              <a:off x="2651781" y="3314430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8"/>
            <p:cNvSpPr/>
            <p:nvPr/>
          </p:nvSpPr>
          <p:spPr>
            <a:xfrm>
              <a:off x="2727173" y="3163819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8"/>
            <p:cNvSpPr/>
            <p:nvPr/>
          </p:nvSpPr>
          <p:spPr>
            <a:xfrm>
              <a:off x="2727173" y="308840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8"/>
            <p:cNvSpPr/>
            <p:nvPr/>
          </p:nvSpPr>
          <p:spPr>
            <a:xfrm>
              <a:off x="257656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8"/>
            <p:cNvSpPr/>
            <p:nvPr/>
          </p:nvSpPr>
          <p:spPr>
            <a:xfrm>
              <a:off x="257656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8"/>
            <p:cNvSpPr/>
            <p:nvPr/>
          </p:nvSpPr>
          <p:spPr>
            <a:xfrm>
              <a:off x="2501169" y="338982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8"/>
            <p:cNvSpPr/>
            <p:nvPr/>
          </p:nvSpPr>
          <p:spPr>
            <a:xfrm>
              <a:off x="2501169" y="3314430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8"/>
            <p:cNvSpPr/>
            <p:nvPr/>
          </p:nvSpPr>
          <p:spPr>
            <a:xfrm>
              <a:off x="2501169" y="3239013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8"/>
            <p:cNvSpPr/>
            <p:nvPr/>
          </p:nvSpPr>
          <p:spPr>
            <a:xfrm>
              <a:off x="2425826" y="3389822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8"/>
            <p:cNvSpPr/>
            <p:nvPr/>
          </p:nvSpPr>
          <p:spPr>
            <a:xfrm>
              <a:off x="2425826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8"/>
            <p:cNvSpPr/>
            <p:nvPr/>
          </p:nvSpPr>
          <p:spPr>
            <a:xfrm>
              <a:off x="2651781" y="3540632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8"/>
            <p:cNvSpPr/>
            <p:nvPr/>
          </p:nvSpPr>
          <p:spPr>
            <a:xfrm>
              <a:off x="2576562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8"/>
            <p:cNvSpPr/>
            <p:nvPr/>
          </p:nvSpPr>
          <p:spPr>
            <a:xfrm>
              <a:off x="2501169" y="3540632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8"/>
            <p:cNvSpPr/>
            <p:nvPr/>
          </p:nvSpPr>
          <p:spPr>
            <a:xfrm>
              <a:off x="2425752" y="3540632"/>
              <a:ext cx="61714" cy="52735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8"/>
            <p:cNvSpPr/>
            <p:nvPr/>
          </p:nvSpPr>
          <p:spPr>
            <a:xfrm>
              <a:off x="2350558" y="3540632"/>
              <a:ext cx="61491" cy="52735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8"/>
            <p:cNvSpPr/>
            <p:nvPr/>
          </p:nvSpPr>
          <p:spPr>
            <a:xfrm>
              <a:off x="2350558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8"/>
            <p:cNvSpPr/>
            <p:nvPr/>
          </p:nvSpPr>
          <p:spPr>
            <a:xfrm>
              <a:off x="2275141" y="346523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8"/>
            <p:cNvSpPr/>
            <p:nvPr/>
          </p:nvSpPr>
          <p:spPr>
            <a:xfrm>
              <a:off x="2275017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8"/>
            <p:cNvSpPr/>
            <p:nvPr/>
          </p:nvSpPr>
          <p:spPr>
            <a:xfrm>
              <a:off x="2199600" y="3389822"/>
              <a:ext cx="61689" cy="5278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8"/>
            <p:cNvSpPr/>
            <p:nvPr/>
          </p:nvSpPr>
          <p:spPr>
            <a:xfrm>
              <a:off x="2199600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8"/>
            <p:cNvSpPr/>
            <p:nvPr/>
          </p:nvSpPr>
          <p:spPr>
            <a:xfrm>
              <a:off x="2124208" y="3314430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8"/>
            <p:cNvSpPr/>
            <p:nvPr/>
          </p:nvSpPr>
          <p:spPr>
            <a:xfrm>
              <a:off x="2124208" y="3239013"/>
              <a:ext cx="61689" cy="52933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8"/>
            <p:cNvSpPr/>
            <p:nvPr/>
          </p:nvSpPr>
          <p:spPr>
            <a:xfrm>
              <a:off x="2275017" y="3239013"/>
              <a:ext cx="61689" cy="5288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8"/>
            <p:cNvSpPr/>
            <p:nvPr/>
          </p:nvSpPr>
          <p:spPr>
            <a:xfrm>
              <a:off x="2199749" y="316381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8"/>
            <p:cNvSpPr/>
            <p:nvPr/>
          </p:nvSpPr>
          <p:spPr>
            <a:xfrm>
              <a:off x="2124332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8"/>
            <p:cNvSpPr/>
            <p:nvPr/>
          </p:nvSpPr>
          <p:spPr>
            <a:xfrm>
              <a:off x="3933078" y="150570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8"/>
            <p:cNvSpPr/>
            <p:nvPr/>
          </p:nvSpPr>
          <p:spPr>
            <a:xfrm>
              <a:off x="3857859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8"/>
            <p:cNvSpPr/>
            <p:nvPr/>
          </p:nvSpPr>
          <p:spPr>
            <a:xfrm>
              <a:off x="385785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8"/>
            <p:cNvSpPr/>
            <p:nvPr/>
          </p:nvSpPr>
          <p:spPr>
            <a:xfrm>
              <a:off x="3782467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8"/>
            <p:cNvSpPr/>
            <p:nvPr/>
          </p:nvSpPr>
          <p:spPr>
            <a:xfrm>
              <a:off x="3782467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8"/>
            <p:cNvSpPr/>
            <p:nvPr/>
          </p:nvSpPr>
          <p:spPr>
            <a:xfrm>
              <a:off x="3707050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8"/>
            <p:cNvSpPr/>
            <p:nvPr/>
          </p:nvSpPr>
          <p:spPr>
            <a:xfrm>
              <a:off x="3707050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8"/>
            <p:cNvSpPr/>
            <p:nvPr/>
          </p:nvSpPr>
          <p:spPr>
            <a:xfrm>
              <a:off x="3631658" y="1581100"/>
              <a:ext cx="61739" cy="52686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8"/>
            <p:cNvSpPr/>
            <p:nvPr/>
          </p:nvSpPr>
          <p:spPr>
            <a:xfrm>
              <a:off x="3631658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8"/>
            <p:cNvSpPr/>
            <p:nvPr/>
          </p:nvSpPr>
          <p:spPr>
            <a:xfrm>
              <a:off x="355643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8"/>
            <p:cNvSpPr/>
            <p:nvPr/>
          </p:nvSpPr>
          <p:spPr>
            <a:xfrm>
              <a:off x="3556439" y="1581100"/>
              <a:ext cx="61565" cy="52686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8"/>
            <p:cNvSpPr/>
            <p:nvPr/>
          </p:nvSpPr>
          <p:spPr>
            <a:xfrm>
              <a:off x="3556439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8"/>
            <p:cNvSpPr/>
            <p:nvPr/>
          </p:nvSpPr>
          <p:spPr>
            <a:xfrm>
              <a:off x="355643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8"/>
            <p:cNvSpPr/>
            <p:nvPr/>
          </p:nvSpPr>
          <p:spPr>
            <a:xfrm>
              <a:off x="3481046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8"/>
            <p:cNvSpPr/>
            <p:nvPr/>
          </p:nvSpPr>
          <p:spPr>
            <a:xfrm>
              <a:off x="3481046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8"/>
            <p:cNvSpPr/>
            <p:nvPr/>
          </p:nvSpPr>
          <p:spPr>
            <a:xfrm>
              <a:off x="3481046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8"/>
            <p:cNvSpPr/>
            <p:nvPr/>
          </p:nvSpPr>
          <p:spPr>
            <a:xfrm>
              <a:off x="3481046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8"/>
            <p:cNvSpPr/>
            <p:nvPr/>
          </p:nvSpPr>
          <p:spPr>
            <a:xfrm>
              <a:off x="3405431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8"/>
            <p:cNvSpPr/>
            <p:nvPr/>
          </p:nvSpPr>
          <p:spPr>
            <a:xfrm>
              <a:off x="3405431" y="173171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8"/>
            <p:cNvSpPr/>
            <p:nvPr/>
          </p:nvSpPr>
          <p:spPr>
            <a:xfrm>
              <a:off x="3405431" y="1581100"/>
              <a:ext cx="61763" cy="52686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8"/>
            <p:cNvSpPr/>
            <p:nvPr/>
          </p:nvSpPr>
          <p:spPr>
            <a:xfrm>
              <a:off x="340543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8"/>
            <p:cNvSpPr/>
            <p:nvPr/>
          </p:nvSpPr>
          <p:spPr>
            <a:xfrm>
              <a:off x="3330237" y="1882521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8"/>
            <p:cNvSpPr/>
            <p:nvPr/>
          </p:nvSpPr>
          <p:spPr>
            <a:xfrm>
              <a:off x="333023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8"/>
            <p:cNvSpPr/>
            <p:nvPr/>
          </p:nvSpPr>
          <p:spPr>
            <a:xfrm>
              <a:off x="3330237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8"/>
            <p:cNvSpPr/>
            <p:nvPr/>
          </p:nvSpPr>
          <p:spPr>
            <a:xfrm>
              <a:off x="3330237" y="1581100"/>
              <a:ext cx="61541" cy="52686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8"/>
            <p:cNvSpPr/>
            <p:nvPr/>
          </p:nvSpPr>
          <p:spPr>
            <a:xfrm>
              <a:off x="333023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8"/>
            <p:cNvSpPr/>
            <p:nvPr/>
          </p:nvSpPr>
          <p:spPr>
            <a:xfrm>
              <a:off x="3254820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8"/>
            <p:cNvSpPr/>
            <p:nvPr/>
          </p:nvSpPr>
          <p:spPr>
            <a:xfrm>
              <a:off x="325482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8"/>
            <p:cNvSpPr/>
            <p:nvPr/>
          </p:nvSpPr>
          <p:spPr>
            <a:xfrm>
              <a:off x="3179428" y="165629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8"/>
            <p:cNvSpPr/>
            <p:nvPr/>
          </p:nvSpPr>
          <p:spPr>
            <a:xfrm>
              <a:off x="3179428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8"/>
            <p:cNvSpPr/>
            <p:nvPr/>
          </p:nvSpPr>
          <p:spPr>
            <a:xfrm>
              <a:off x="3179428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8"/>
            <p:cNvSpPr/>
            <p:nvPr/>
          </p:nvSpPr>
          <p:spPr>
            <a:xfrm>
              <a:off x="3104011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8"/>
            <p:cNvSpPr/>
            <p:nvPr/>
          </p:nvSpPr>
          <p:spPr>
            <a:xfrm>
              <a:off x="3104011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8"/>
            <p:cNvSpPr/>
            <p:nvPr/>
          </p:nvSpPr>
          <p:spPr>
            <a:xfrm>
              <a:off x="3028594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8"/>
            <p:cNvSpPr/>
            <p:nvPr/>
          </p:nvSpPr>
          <p:spPr>
            <a:xfrm>
              <a:off x="3028594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8"/>
            <p:cNvSpPr/>
            <p:nvPr/>
          </p:nvSpPr>
          <p:spPr>
            <a:xfrm>
              <a:off x="3028594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8"/>
            <p:cNvSpPr/>
            <p:nvPr/>
          </p:nvSpPr>
          <p:spPr>
            <a:xfrm>
              <a:off x="3028594" y="180712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8"/>
            <p:cNvSpPr/>
            <p:nvPr/>
          </p:nvSpPr>
          <p:spPr>
            <a:xfrm>
              <a:off x="3028594" y="1656295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8"/>
            <p:cNvSpPr/>
            <p:nvPr/>
          </p:nvSpPr>
          <p:spPr>
            <a:xfrm>
              <a:off x="3028594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8"/>
            <p:cNvSpPr/>
            <p:nvPr/>
          </p:nvSpPr>
          <p:spPr>
            <a:xfrm>
              <a:off x="3028594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8"/>
            <p:cNvSpPr/>
            <p:nvPr/>
          </p:nvSpPr>
          <p:spPr>
            <a:xfrm>
              <a:off x="2953399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8"/>
            <p:cNvSpPr/>
            <p:nvPr/>
          </p:nvSpPr>
          <p:spPr>
            <a:xfrm>
              <a:off x="295339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8"/>
            <p:cNvSpPr/>
            <p:nvPr/>
          </p:nvSpPr>
          <p:spPr>
            <a:xfrm>
              <a:off x="2953399" y="195771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8"/>
            <p:cNvSpPr/>
            <p:nvPr/>
          </p:nvSpPr>
          <p:spPr>
            <a:xfrm>
              <a:off x="2953399" y="1882521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8"/>
            <p:cNvSpPr/>
            <p:nvPr/>
          </p:nvSpPr>
          <p:spPr>
            <a:xfrm>
              <a:off x="2953399" y="173171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8"/>
            <p:cNvSpPr/>
            <p:nvPr/>
          </p:nvSpPr>
          <p:spPr>
            <a:xfrm>
              <a:off x="2953399" y="1656295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8"/>
            <p:cNvSpPr/>
            <p:nvPr/>
          </p:nvSpPr>
          <p:spPr>
            <a:xfrm>
              <a:off x="295339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8"/>
            <p:cNvSpPr/>
            <p:nvPr/>
          </p:nvSpPr>
          <p:spPr>
            <a:xfrm>
              <a:off x="2878007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8"/>
            <p:cNvSpPr/>
            <p:nvPr/>
          </p:nvSpPr>
          <p:spPr>
            <a:xfrm>
              <a:off x="2878007" y="2410168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8"/>
            <p:cNvSpPr/>
            <p:nvPr/>
          </p:nvSpPr>
          <p:spPr>
            <a:xfrm>
              <a:off x="2878007" y="203313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8"/>
            <p:cNvSpPr/>
            <p:nvPr/>
          </p:nvSpPr>
          <p:spPr>
            <a:xfrm>
              <a:off x="2878007" y="1957715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8"/>
            <p:cNvSpPr/>
            <p:nvPr/>
          </p:nvSpPr>
          <p:spPr>
            <a:xfrm>
              <a:off x="2878007" y="188252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8"/>
            <p:cNvSpPr/>
            <p:nvPr/>
          </p:nvSpPr>
          <p:spPr>
            <a:xfrm>
              <a:off x="2878007" y="1807129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8"/>
            <p:cNvSpPr/>
            <p:nvPr/>
          </p:nvSpPr>
          <p:spPr>
            <a:xfrm>
              <a:off x="2878007" y="1731712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8"/>
            <p:cNvSpPr/>
            <p:nvPr/>
          </p:nvSpPr>
          <p:spPr>
            <a:xfrm>
              <a:off x="2878007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8"/>
            <p:cNvSpPr/>
            <p:nvPr/>
          </p:nvSpPr>
          <p:spPr>
            <a:xfrm>
              <a:off x="2802590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8"/>
            <p:cNvSpPr/>
            <p:nvPr/>
          </p:nvSpPr>
          <p:spPr>
            <a:xfrm>
              <a:off x="2802590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8"/>
            <p:cNvSpPr/>
            <p:nvPr/>
          </p:nvSpPr>
          <p:spPr>
            <a:xfrm>
              <a:off x="2802590" y="2108549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8"/>
            <p:cNvSpPr/>
            <p:nvPr/>
          </p:nvSpPr>
          <p:spPr>
            <a:xfrm>
              <a:off x="2802590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8"/>
            <p:cNvSpPr/>
            <p:nvPr/>
          </p:nvSpPr>
          <p:spPr>
            <a:xfrm>
              <a:off x="2727173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8"/>
            <p:cNvSpPr/>
            <p:nvPr/>
          </p:nvSpPr>
          <p:spPr>
            <a:xfrm>
              <a:off x="2727173" y="2259359"/>
              <a:ext cx="61912" cy="52859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8"/>
            <p:cNvSpPr/>
            <p:nvPr/>
          </p:nvSpPr>
          <p:spPr>
            <a:xfrm>
              <a:off x="2727173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8"/>
            <p:cNvSpPr/>
            <p:nvPr/>
          </p:nvSpPr>
          <p:spPr>
            <a:xfrm>
              <a:off x="2727173" y="2108549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8"/>
            <p:cNvSpPr/>
            <p:nvPr/>
          </p:nvSpPr>
          <p:spPr>
            <a:xfrm>
              <a:off x="2727173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8"/>
            <p:cNvSpPr/>
            <p:nvPr/>
          </p:nvSpPr>
          <p:spPr>
            <a:xfrm>
              <a:off x="2651781" y="2183942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8"/>
            <p:cNvSpPr/>
            <p:nvPr/>
          </p:nvSpPr>
          <p:spPr>
            <a:xfrm>
              <a:off x="2651781" y="1354874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8"/>
            <p:cNvSpPr/>
            <p:nvPr/>
          </p:nvSpPr>
          <p:spPr>
            <a:xfrm>
              <a:off x="257656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8"/>
            <p:cNvSpPr/>
            <p:nvPr/>
          </p:nvSpPr>
          <p:spPr>
            <a:xfrm>
              <a:off x="2576562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8"/>
            <p:cNvSpPr/>
            <p:nvPr/>
          </p:nvSpPr>
          <p:spPr>
            <a:xfrm>
              <a:off x="2576562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8"/>
            <p:cNvSpPr/>
            <p:nvPr/>
          </p:nvSpPr>
          <p:spPr>
            <a:xfrm>
              <a:off x="2576562" y="218394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8"/>
            <p:cNvSpPr/>
            <p:nvPr/>
          </p:nvSpPr>
          <p:spPr>
            <a:xfrm>
              <a:off x="257656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8"/>
            <p:cNvSpPr/>
            <p:nvPr/>
          </p:nvSpPr>
          <p:spPr>
            <a:xfrm>
              <a:off x="2501169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8"/>
            <p:cNvSpPr/>
            <p:nvPr/>
          </p:nvSpPr>
          <p:spPr>
            <a:xfrm>
              <a:off x="2501169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8"/>
            <p:cNvSpPr/>
            <p:nvPr/>
          </p:nvSpPr>
          <p:spPr>
            <a:xfrm>
              <a:off x="2501169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8"/>
            <p:cNvSpPr/>
            <p:nvPr/>
          </p:nvSpPr>
          <p:spPr>
            <a:xfrm>
              <a:off x="2501169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8"/>
            <p:cNvSpPr/>
            <p:nvPr/>
          </p:nvSpPr>
          <p:spPr>
            <a:xfrm>
              <a:off x="2501169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8"/>
            <p:cNvSpPr/>
            <p:nvPr/>
          </p:nvSpPr>
          <p:spPr>
            <a:xfrm>
              <a:off x="250116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8"/>
            <p:cNvSpPr/>
            <p:nvPr/>
          </p:nvSpPr>
          <p:spPr>
            <a:xfrm>
              <a:off x="2501169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8"/>
            <p:cNvSpPr/>
            <p:nvPr/>
          </p:nvSpPr>
          <p:spPr>
            <a:xfrm>
              <a:off x="2425975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8"/>
            <p:cNvSpPr/>
            <p:nvPr/>
          </p:nvSpPr>
          <p:spPr>
            <a:xfrm>
              <a:off x="2425975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8"/>
            <p:cNvSpPr/>
            <p:nvPr/>
          </p:nvSpPr>
          <p:spPr>
            <a:xfrm>
              <a:off x="2425826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8"/>
            <p:cNvSpPr/>
            <p:nvPr/>
          </p:nvSpPr>
          <p:spPr>
            <a:xfrm>
              <a:off x="2350558" y="3088402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8"/>
            <p:cNvSpPr/>
            <p:nvPr/>
          </p:nvSpPr>
          <p:spPr>
            <a:xfrm>
              <a:off x="2350558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8"/>
            <p:cNvSpPr/>
            <p:nvPr/>
          </p:nvSpPr>
          <p:spPr>
            <a:xfrm>
              <a:off x="2350558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8"/>
            <p:cNvSpPr/>
            <p:nvPr/>
          </p:nvSpPr>
          <p:spPr>
            <a:xfrm>
              <a:off x="2350558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8"/>
            <p:cNvSpPr/>
            <p:nvPr/>
          </p:nvSpPr>
          <p:spPr>
            <a:xfrm>
              <a:off x="2350558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8"/>
            <p:cNvSpPr/>
            <p:nvPr/>
          </p:nvSpPr>
          <p:spPr>
            <a:xfrm>
              <a:off x="2350409" y="1204287"/>
              <a:ext cx="61714" cy="52859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8"/>
            <p:cNvSpPr/>
            <p:nvPr/>
          </p:nvSpPr>
          <p:spPr>
            <a:xfrm>
              <a:off x="2275141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8"/>
            <p:cNvSpPr/>
            <p:nvPr/>
          </p:nvSpPr>
          <p:spPr>
            <a:xfrm>
              <a:off x="2275141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8"/>
            <p:cNvSpPr/>
            <p:nvPr/>
          </p:nvSpPr>
          <p:spPr>
            <a:xfrm>
              <a:off x="2275141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8"/>
            <p:cNvSpPr/>
            <p:nvPr/>
          </p:nvSpPr>
          <p:spPr>
            <a:xfrm>
              <a:off x="2275141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8"/>
            <p:cNvSpPr/>
            <p:nvPr/>
          </p:nvSpPr>
          <p:spPr>
            <a:xfrm>
              <a:off x="2275141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8"/>
            <p:cNvSpPr/>
            <p:nvPr/>
          </p:nvSpPr>
          <p:spPr>
            <a:xfrm>
              <a:off x="2275017" y="1204287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8"/>
            <p:cNvSpPr/>
            <p:nvPr/>
          </p:nvSpPr>
          <p:spPr>
            <a:xfrm>
              <a:off x="2199749" y="301300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8"/>
            <p:cNvSpPr/>
            <p:nvPr/>
          </p:nvSpPr>
          <p:spPr>
            <a:xfrm>
              <a:off x="219974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8"/>
            <p:cNvSpPr/>
            <p:nvPr/>
          </p:nvSpPr>
          <p:spPr>
            <a:xfrm>
              <a:off x="2199600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8"/>
            <p:cNvSpPr/>
            <p:nvPr/>
          </p:nvSpPr>
          <p:spPr>
            <a:xfrm>
              <a:off x="212433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8"/>
            <p:cNvSpPr/>
            <p:nvPr/>
          </p:nvSpPr>
          <p:spPr>
            <a:xfrm>
              <a:off x="212433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8"/>
            <p:cNvSpPr/>
            <p:nvPr/>
          </p:nvSpPr>
          <p:spPr>
            <a:xfrm>
              <a:off x="2124208" y="1204287"/>
              <a:ext cx="61689" cy="5276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8"/>
            <p:cNvSpPr/>
            <p:nvPr/>
          </p:nvSpPr>
          <p:spPr>
            <a:xfrm>
              <a:off x="2048939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8"/>
            <p:cNvSpPr/>
            <p:nvPr/>
          </p:nvSpPr>
          <p:spPr>
            <a:xfrm>
              <a:off x="2048939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8"/>
            <p:cNvSpPr/>
            <p:nvPr/>
          </p:nvSpPr>
          <p:spPr>
            <a:xfrm>
              <a:off x="2048939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8"/>
            <p:cNvSpPr/>
            <p:nvPr/>
          </p:nvSpPr>
          <p:spPr>
            <a:xfrm>
              <a:off x="2048939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8"/>
            <p:cNvSpPr/>
            <p:nvPr/>
          </p:nvSpPr>
          <p:spPr>
            <a:xfrm>
              <a:off x="1973522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8"/>
            <p:cNvSpPr/>
            <p:nvPr/>
          </p:nvSpPr>
          <p:spPr>
            <a:xfrm>
              <a:off x="1973522" y="127948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8"/>
            <p:cNvSpPr/>
            <p:nvPr/>
          </p:nvSpPr>
          <p:spPr>
            <a:xfrm>
              <a:off x="1898130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28"/>
            <p:cNvSpPr/>
            <p:nvPr/>
          </p:nvSpPr>
          <p:spPr>
            <a:xfrm>
              <a:off x="1898130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8"/>
            <p:cNvSpPr/>
            <p:nvPr/>
          </p:nvSpPr>
          <p:spPr>
            <a:xfrm>
              <a:off x="1898130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8"/>
            <p:cNvSpPr/>
            <p:nvPr/>
          </p:nvSpPr>
          <p:spPr>
            <a:xfrm>
              <a:off x="1822713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28"/>
            <p:cNvSpPr/>
            <p:nvPr/>
          </p:nvSpPr>
          <p:spPr>
            <a:xfrm>
              <a:off x="1822713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8"/>
            <p:cNvSpPr/>
            <p:nvPr/>
          </p:nvSpPr>
          <p:spPr>
            <a:xfrm>
              <a:off x="1822713" y="1354874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8"/>
            <p:cNvSpPr/>
            <p:nvPr/>
          </p:nvSpPr>
          <p:spPr>
            <a:xfrm>
              <a:off x="1747321" y="3088402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8"/>
            <p:cNvSpPr/>
            <p:nvPr/>
          </p:nvSpPr>
          <p:spPr>
            <a:xfrm>
              <a:off x="1747321" y="301300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8"/>
            <p:cNvSpPr/>
            <p:nvPr/>
          </p:nvSpPr>
          <p:spPr>
            <a:xfrm>
              <a:off x="1747321" y="293759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8"/>
            <p:cNvSpPr/>
            <p:nvPr/>
          </p:nvSpPr>
          <p:spPr>
            <a:xfrm>
              <a:off x="1747321" y="2862398"/>
              <a:ext cx="61739" cy="52710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8"/>
            <p:cNvSpPr/>
            <p:nvPr/>
          </p:nvSpPr>
          <p:spPr>
            <a:xfrm>
              <a:off x="1747321" y="278698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8"/>
            <p:cNvSpPr/>
            <p:nvPr/>
          </p:nvSpPr>
          <p:spPr>
            <a:xfrm>
              <a:off x="1747321" y="2711589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8"/>
            <p:cNvSpPr/>
            <p:nvPr/>
          </p:nvSpPr>
          <p:spPr>
            <a:xfrm>
              <a:off x="1747321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8"/>
            <p:cNvSpPr/>
            <p:nvPr/>
          </p:nvSpPr>
          <p:spPr>
            <a:xfrm>
              <a:off x="1747321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8"/>
            <p:cNvSpPr/>
            <p:nvPr/>
          </p:nvSpPr>
          <p:spPr>
            <a:xfrm>
              <a:off x="1672102" y="301300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8"/>
            <p:cNvSpPr/>
            <p:nvPr/>
          </p:nvSpPr>
          <p:spPr>
            <a:xfrm>
              <a:off x="167210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8"/>
            <p:cNvSpPr/>
            <p:nvPr/>
          </p:nvSpPr>
          <p:spPr>
            <a:xfrm>
              <a:off x="167210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8"/>
            <p:cNvSpPr/>
            <p:nvPr/>
          </p:nvSpPr>
          <p:spPr>
            <a:xfrm>
              <a:off x="1672102" y="278698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8"/>
            <p:cNvSpPr/>
            <p:nvPr/>
          </p:nvSpPr>
          <p:spPr>
            <a:xfrm>
              <a:off x="167210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8"/>
            <p:cNvSpPr/>
            <p:nvPr/>
          </p:nvSpPr>
          <p:spPr>
            <a:xfrm>
              <a:off x="167210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28"/>
            <p:cNvSpPr/>
            <p:nvPr/>
          </p:nvSpPr>
          <p:spPr>
            <a:xfrm>
              <a:off x="167210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28"/>
            <p:cNvSpPr/>
            <p:nvPr/>
          </p:nvSpPr>
          <p:spPr>
            <a:xfrm>
              <a:off x="159670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28"/>
            <p:cNvSpPr/>
            <p:nvPr/>
          </p:nvSpPr>
          <p:spPr>
            <a:xfrm>
              <a:off x="159670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28"/>
            <p:cNvSpPr/>
            <p:nvPr/>
          </p:nvSpPr>
          <p:spPr>
            <a:xfrm>
              <a:off x="159670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28"/>
            <p:cNvSpPr/>
            <p:nvPr/>
          </p:nvSpPr>
          <p:spPr>
            <a:xfrm>
              <a:off x="159670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28"/>
            <p:cNvSpPr/>
            <p:nvPr/>
          </p:nvSpPr>
          <p:spPr>
            <a:xfrm>
              <a:off x="1596709" y="1354874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28"/>
            <p:cNvSpPr/>
            <p:nvPr/>
          </p:nvSpPr>
          <p:spPr>
            <a:xfrm>
              <a:off x="159670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28"/>
            <p:cNvSpPr/>
            <p:nvPr/>
          </p:nvSpPr>
          <p:spPr>
            <a:xfrm>
              <a:off x="152129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28"/>
            <p:cNvSpPr/>
            <p:nvPr/>
          </p:nvSpPr>
          <p:spPr>
            <a:xfrm>
              <a:off x="1521292" y="1430291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28"/>
            <p:cNvSpPr/>
            <p:nvPr/>
          </p:nvSpPr>
          <p:spPr>
            <a:xfrm>
              <a:off x="152129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28"/>
            <p:cNvSpPr/>
            <p:nvPr/>
          </p:nvSpPr>
          <p:spPr>
            <a:xfrm>
              <a:off x="1521292" y="1204287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28"/>
            <p:cNvSpPr/>
            <p:nvPr/>
          </p:nvSpPr>
          <p:spPr>
            <a:xfrm>
              <a:off x="1445900" y="2636172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28"/>
            <p:cNvSpPr/>
            <p:nvPr/>
          </p:nvSpPr>
          <p:spPr>
            <a:xfrm>
              <a:off x="1445900" y="2560779"/>
              <a:ext cx="61739" cy="52859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28"/>
            <p:cNvSpPr/>
            <p:nvPr/>
          </p:nvSpPr>
          <p:spPr>
            <a:xfrm>
              <a:off x="1445900" y="1430291"/>
              <a:ext cx="61739" cy="5278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28"/>
            <p:cNvSpPr/>
            <p:nvPr/>
          </p:nvSpPr>
          <p:spPr>
            <a:xfrm>
              <a:off x="1445900" y="1354874"/>
              <a:ext cx="61739" cy="5288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28"/>
            <p:cNvSpPr/>
            <p:nvPr/>
          </p:nvSpPr>
          <p:spPr>
            <a:xfrm>
              <a:off x="1445900" y="1204287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28"/>
            <p:cNvSpPr/>
            <p:nvPr/>
          </p:nvSpPr>
          <p:spPr>
            <a:xfrm>
              <a:off x="1445900" y="1053478"/>
              <a:ext cx="61739" cy="5276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28"/>
            <p:cNvSpPr/>
            <p:nvPr/>
          </p:nvSpPr>
          <p:spPr>
            <a:xfrm>
              <a:off x="1370483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28"/>
            <p:cNvSpPr/>
            <p:nvPr/>
          </p:nvSpPr>
          <p:spPr>
            <a:xfrm>
              <a:off x="1370483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28"/>
            <p:cNvSpPr/>
            <p:nvPr/>
          </p:nvSpPr>
          <p:spPr>
            <a:xfrm>
              <a:off x="1370483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28"/>
            <p:cNvSpPr/>
            <p:nvPr/>
          </p:nvSpPr>
          <p:spPr>
            <a:xfrm>
              <a:off x="1370483" y="143029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28"/>
            <p:cNvSpPr/>
            <p:nvPr/>
          </p:nvSpPr>
          <p:spPr>
            <a:xfrm>
              <a:off x="1370483" y="1204287"/>
              <a:ext cx="61763" cy="5276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28"/>
            <p:cNvSpPr/>
            <p:nvPr/>
          </p:nvSpPr>
          <p:spPr>
            <a:xfrm>
              <a:off x="1295289" y="2862398"/>
              <a:ext cx="61541" cy="52710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28"/>
            <p:cNvSpPr/>
            <p:nvPr/>
          </p:nvSpPr>
          <p:spPr>
            <a:xfrm>
              <a:off x="1295289" y="278698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28"/>
            <p:cNvSpPr/>
            <p:nvPr/>
          </p:nvSpPr>
          <p:spPr>
            <a:xfrm>
              <a:off x="1295289" y="2711589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28"/>
            <p:cNvSpPr/>
            <p:nvPr/>
          </p:nvSpPr>
          <p:spPr>
            <a:xfrm>
              <a:off x="129528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28"/>
            <p:cNvSpPr/>
            <p:nvPr/>
          </p:nvSpPr>
          <p:spPr>
            <a:xfrm>
              <a:off x="129528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28"/>
            <p:cNvSpPr/>
            <p:nvPr/>
          </p:nvSpPr>
          <p:spPr>
            <a:xfrm>
              <a:off x="1295289" y="1430291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28"/>
            <p:cNvSpPr/>
            <p:nvPr/>
          </p:nvSpPr>
          <p:spPr>
            <a:xfrm>
              <a:off x="1295289" y="127948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28"/>
            <p:cNvSpPr/>
            <p:nvPr/>
          </p:nvSpPr>
          <p:spPr>
            <a:xfrm>
              <a:off x="1295289" y="105347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28"/>
            <p:cNvSpPr/>
            <p:nvPr/>
          </p:nvSpPr>
          <p:spPr>
            <a:xfrm>
              <a:off x="1219872" y="293759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28"/>
            <p:cNvSpPr/>
            <p:nvPr/>
          </p:nvSpPr>
          <p:spPr>
            <a:xfrm>
              <a:off x="1219872" y="2862398"/>
              <a:ext cx="61565" cy="52710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28"/>
            <p:cNvSpPr/>
            <p:nvPr/>
          </p:nvSpPr>
          <p:spPr>
            <a:xfrm>
              <a:off x="1219872" y="2711589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28"/>
            <p:cNvSpPr/>
            <p:nvPr/>
          </p:nvSpPr>
          <p:spPr>
            <a:xfrm>
              <a:off x="1219872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28"/>
            <p:cNvSpPr/>
            <p:nvPr/>
          </p:nvSpPr>
          <p:spPr>
            <a:xfrm>
              <a:off x="1219872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28"/>
            <p:cNvSpPr/>
            <p:nvPr/>
          </p:nvSpPr>
          <p:spPr>
            <a:xfrm>
              <a:off x="1219872" y="1505708"/>
              <a:ext cx="61565" cy="5276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28"/>
            <p:cNvSpPr/>
            <p:nvPr/>
          </p:nvSpPr>
          <p:spPr>
            <a:xfrm>
              <a:off x="1219872" y="1354874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28"/>
            <p:cNvSpPr/>
            <p:nvPr/>
          </p:nvSpPr>
          <p:spPr>
            <a:xfrm>
              <a:off x="1219872" y="127948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28"/>
            <p:cNvSpPr/>
            <p:nvPr/>
          </p:nvSpPr>
          <p:spPr>
            <a:xfrm>
              <a:off x="1144479" y="293759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28"/>
            <p:cNvSpPr/>
            <p:nvPr/>
          </p:nvSpPr>
          <p:spPr>
            <a:xfrm>
              <a:off x="1144479" y="2636172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28"/>
            <p:cNvSpPr/>
            <p:nvPr/>
          </p:nvSpPr>
          <p:spPr>
            <a:xfrm>
              <a:off x="1144479" y="2560779"/>
              <a:ext cx="61541" cy="52859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28"/>
            <p:cNvSpPr/>
            <p:nvPr/>
          </p:nvSpPr>
          <p:spPr>
            <a:xfrm>
              <a:off x="114447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28"/>
            <p:cNvSpPr/>
            <p:nvPr/>
          </p:nvSpPr>
          <p:spPr>
            <a:xfrm>
              <a:off x="1144479" y="1505708"/>
              <a:ext cx="61541" cy="5276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28"/>
            <p:cNvSpPr/>
            <p:nvPr/>
          </p:nvSpPr>
          <p:spPr>
            <a:xfrm>
              <a:off x="1144479" y="1128870"/>
              <a:ext cx="61541" cy="5278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28"/>
            <p:cNvSpPr/>
            <p:nvPr/>
          </p:nvSpPr>
          <p:spPr>
            <a:xfrm>
              <a:off x="1069062" y="293759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28"/>
            <p:cNvSpPr/>
            <p:nvPr/>
          </p:nvSpPr>
          <p:spPr>
            <a:xfrm>
              <a:off x="1069062" y="2862398"/>
              <a:ext cx="61763" cy="52710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28"/>
            <p:cNvSpPr/>
            <p:nvPr/>
          </p:nvSpPr>
          <p:spPr>
            <a:xfrm>
              <a:off x="1069062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28"/>
            <p:cNvSpPr/>
            <p:nvPr/>
          </p:nvSpPr>
          <p:spPr>
            <a:xfrm>
              <a:off x="1069062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28"/>
            <p:cNvSpPr/>
            <p:nvPr/>
          </p:nvSpPr>
          <p:spPr>
            <a:xfrm>
              <a:off x="1069062" y="2485560"/>
              <a:ext cx="61763" cy="52735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28"/>
            <p:cNvSpPr/>
            <p:nvPr/>
          </p:nvSpPr>
          <p:spPr>
            <a:xfrm>
              <a:off x="1069062" y="2410168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28"/>
            <p:cNvSpPr/>
            <p:nvPr/>
          </p:nvSpPr>
          <p:spPr>
            <a:xfrm>
              <a:off x="993645" y="2786981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28"/>
            <p:cNvSpPr/>
            <p:nvPr/>
          </p:nvSpPr>
          <p:spPr>
            <a:xfrm>
              <a:off x="993645" y="2711589"/>
              <a:ext cx="61763" cy="5278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28"/>
            <p:cNvSpPr/>
            <p:nvPr/>
          </p:nvSpPr>
          <p:spPr>
            <a:xfrm>
              <a:off x="993645" y="2636172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28"/>
            <p:cNvSpPr/>
            <p:nvPr/>
          </p:nvSpPr>
          <p:spPr>
            <a:xfrm>
              <a:off x="993645" y="2560779"/>
              <a:ext cx="61763" cy="52859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28"/>
            <p:cNvSpPr/>
            <p:nvPr/>
          </p:nvSpPr>
          <p:spPr>
            <a:xfrm>
              <a:off x="918451" y="2636172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28"/>
            <p:cNvSpPr/>
            <p:nvPr/>
          </p:nvSpPr>
          <p:spPr>
            <a:xfrm>
              <a:off x="918451" y="2560779"/>
              <a:ext cx="61565" cy="52859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28"/>
            <p:cNvSpPr/>
            <p:nvPr/>
          </p:nvSpPr>
          <p:spPr>
            <a:xfrm>
              <a:off x="918451" y="2485560"/>
              <a:ext cx="61565" cy="52735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28"/>
            <p:cNvSpPr/>
            <p:nvPr/>
          </p:nvSpPr>
          <p:spPr>
            <a:xfrm>
              <a:off x="918451" y="2410168"/>
              <a:ext cx="61565" cy="5278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28"/>
            <p:cNvSpPr/>
            <p:nvPr/>
          </p:nvSpPr>
          <p:spPr>
            <a:xfrm>
              <a:off x="918451" y="2334751"/>
              <a:ext cx="61565" cy="5288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28"/>
            <p:cNvSpPr/>
            <p:nvPr/>
          </p:nvSpPr>
          <p:spPr>
            <a:xfrm>
              <a:off x="918451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28"/>
            <p:cNvSpPr/>
            <p:nvPr/>
          </p:nvSpPr>
          <p:spPr>
            <a:xfrm>
              <a:off x="843059" y="2485560"/>
              <a:ext cx="61541" cy="52735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28"/>
            <p:cNvSpPr/>
            <p:nvPr/>
          </p:nvSpPr>
          <p:spPr>
            <a:xfrm>
              <a:off x="843059" y="2334751"/>
              <a:ext cx="61541" cy="5288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28"/>
            <p:cNvSpPr/>
            <p:nvPr/>
          </p:nvSpPr>
          <p:spPr>
            <a:xfrm>
              <a:off x="843059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28"/>
            <p:cNvSpPr/>
            <p:nvPr/>
          </p:nvSpPr>
          <p:spPr>
            <a:xfrm>
              <a:off x="767642" y="2334751"/>
              <a:ext cx="61763" cy="5288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28"/>
            <p:cNvSpPr/>
            <p:nvPr/>
          </p:nvSpPr>
          <p:spPr>
            <a:xfrm>
              <a:off x="767642" y="2259359"/>
              <a:ext cx="61689" cy="52859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5" name="Google Shape;9195;p28"/>
          <p:cNvSpPr txBox="1"/>
          <p:nvPr>
            <p:ph type="title"/>
          </p:nvPr>
        </p:nvSpPr>
        <p:spPr>
          <a:xfrm>
            <a:off x="431400" y="1693825"/>
            <a:ext cx="3575700" cy="15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Aga Khan Palace</a:t>
            </a:r>
            <a:endParaRPr/>
          </a:p>
        </p:txBody>
      </p:sp>
      <p:pic>
        <p:nvPicPr>
          <p:cNvPr id="9196" name="Google Shape;9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23247">
            <a:off x="6835538" y="466327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7" name="Google Shape;9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6031">
            <a:off x="5582363" y="256100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8" name="Google Shape;9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772" y="1305413"/>
            <a:ext cx="4505301" cy="30260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2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29"/>
          <p:cNvSpPr txBox="1"/>
          <p:nvPr>
            <p:ph type="title"/>
          </p:nvPr>
        </p:nvSpPr>
        <p:spPr>
          <a:xfrm>
            <a:off x="720000" y="146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Radio of Shri. Mahatma Gandhi</a:t>
            </a:r>
            <a:endParaRPr/>
          </a:p>
        </p:txBody>
      </p:sp>
      <p:pic>
        <p:nvPicPr>
          <p:cNvPr id="9204" name="Google Shape;9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950" y="846375"/>
            <a:ext cx="5729500" cy="42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8" name="Shape 9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9" name="Google Shape;920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</a:t>
            </a:r>
            <a:endParaRPr/>
          </a:p>
        </p:txBody>
      </p:sp>
      <p:pic>
        <p:nvPicPr>
          <p:cNvPr id="9210" name="Google Shape;9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50" y="1294327"/>
            <a:ext cx="7442776" cy="34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4" name="Shape 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5" name="Google Shape;9215;p31"/>
          <p:cNvSpPr txBox="1"/>
          <p:nvPr>
            <p:ph type="title"/>
          </p:nvPr>
        </p:nvSpPr>
        <p:spPr>
          <a:xfrm>
            <a:off x="770050" y="385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Entrance</a:t>
            </a:r>
            <a:endParaRPr/>
          </a:p>
        </p:txBody>
      </p:sp>
      <p:pic>
        <p:nvPicPr>
          <p:cNvPr id="9216" name="Google Shape;9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300" y="1060500"/>
            <a:ext cx="5128551" cy="38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0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63" y="641825"/>
            <a:ext cx="5157076" cy="38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5" name="Shape 9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Google Shape;9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50" y="407925"/>
            <a:ext cx="5457774" cy="40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urist Attractions Social Media Strategy by Slidesgo">
  <a:themeElements>
    <a:clrScheme name="Simple Light">
      <a:dk1>
        <a:srgbClr val="AE5618"/>
      </a:dk1>
      <a:lt1>
        <a:srgbClr val="5E392B"/>
      </a:lt1>
      <a:dk2>
        <a:srgbClr val="422D25"/>
      </a:dk2>
      <a:lt2>
        <a:srgbClr val="F0E8D9"/>
      </a:lt2>
      <a:accent1>
        <a:srgbClr val="E1D0B1"/>
      </a:accent1>
      <a:accent2>
        <a:srgbClr val="ABD5B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D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